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Override3.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Override4.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1"/>
    <p:sldMasterId id="2147483717" r:id="rId2"/>
    <p:sldMasterId id="2147483729" r:id="rId3"/>
  </p:sldMasterIdLst>
  <p:notesMasterIdLst>
    <p:notesMasterId r:id="rId122"/>
  </p:notesMasterIdLst>
  <p:handoutMasterIdLst>
    <p:handoutMasterId r:id="rId123"/>
  </p:handoutMasterIdLst>
  <p:sldIdLst>
    <p:sldId id="260" r:id="rId4"/>
    <p:sldId id="662" r:id="rId5"/>
    <p:sldId id="655" r:id="rId6"/>
    <p:sldId id="653" r:id="rId7"/>
    <p:sldId id="657" r:id="rId8"/>
    <p:sldId id="435" r:id="rId9"/>
    <p:sldId id="603" r:id="rId10"/>
    <p:sldId id="681" r:id="rId11"/>
    <p:sldId id="682" r:id="rId12"/>
    <p:sldId id="683" r:id="rId13"/>
    <p:sldId id="684" r:id="rId14"/>
    <p:sldId id="645" r:id="rId15"/>
    <p:sldId id="685" r:id="rId16"/>
    <p:sldId id="615" r:id="rId17"/>
    <p:sldId id="449" r:id="rId18"/>
    <p:sldId id="607" r:id="rId19"/>
    <p:sldId id="594" r:id="rId20"/>
    <p:sldId id="686" r:id="rId21"/>
    <p:sldId id="687" r:id="rId22"/>
    <p:sldId id="643" r:id="rId23"/>
    <p:sldId id="640" r:id="rId24"/>
    <p:sldId id="641" r:id="rId25"/>
    <p:sldId id="642" r:id="rId26"/>
    <p:sldId id="636" r:id="rId27"/>
    <p:sldId id="688" r:id="rId28"/>
    <p:sldId id="689" r:id="rId29"/>
    <p:sldId id="690" r:id="rId30"/>
    <p:sldId id="691" r:id="rId31"/>
    <p:sldId id="692" r:id="rId32"/>
    <p:sldId id="693" r:id="rId33"/>
    <p:sldId id="694" r:id="rId34"/>
    <p:sldId id="695" r:id="rId35"/>
    <p:sldId id="696" r:id="rId36"/>
    <p:sldId id="697" r:id="rId37"/>
    <p:sldId id="698" r:id="rId38"/>
    <p:sldId id="699" r:id="rId39"/>
    <p:sldId id="700" r:id="rId40"/>
    <p:sldId id="701" r:id="rId41"/>
    <p:sldId id="604" r:id="rId42"/>
    <p:sldId id="702" r:id="rId43"/>
    <p:sldId id="703" r:id="rId44"/>
    <p:sldId id="704" r:id="rId45"/>
    <p:sldId id="705" r:id="rId46"/>
    <p:sldId id="446" r:id="rId47"/>
    <p:sldId id="448" r:id="rId48"/>
    <p:sldId id="706" r:id="rId49"/>
    <p:sldId id="707" r:id="rId50"/>
    <p:sldId id="708" r:id="rId51"/>
    <p:sldId id="709" r:id="rId52"/>
    <p:sldId id="710" r:id="rId53"/>
    <p:sldId id="711" r:id="rId54"/>
    <p:sldId id="712" r:id="rId55"/>
    <p:sldId id="455" r:id="rId56"/>
    <p:sldId id="713" r:id="rId57"/>
    <p:sldId id="714" r:id="rId58"/>
    <p:sldId id="715" r:id="rId59"/>
    <p:sldId id="716" r:id="rId60"/>
    <p:sldId id="717" r:id="rId61"/>
    <p:sldId id="718" r:id="rId62"/>
    <p:sldId id="719" r:id="rId63"/>
    <p:sldId id="720" r:id="rId64"/>
    <p:sldId id="762" r:id="rId65"/>
    <p:sldId id="722" r:id="rId66"/>
    <p:sldId id="763" r:id="rId67"/>
    <p:sldId id="724" r:id="rId68"/>
    <p:sldId id="725" r:id="rId69"/>
    <p:sldId id="764" r:id="rId70"/>
    <p:sldId id="765" r:id="rId71"/>
    <p:sldId id="768" r:id="rId72"/>
    <p:sldId id="766" r:id="rId73"/>
    <p:sldId id="730" r:id="rId74"/>
    <p:sldId id="767" r:id="rId75"/>
    <p:sldId id="769" r:id="rId76"/>
    <p:sldId id="733" r:id="rId77"/>
    <p:sldId id="734" r:id="rId78"/>
    <p:sldId id="735" r:id="rId79"/>
    <p:sldId id="736" r:id="rId80"/>
    <p:sldId id="737" r:id="rId81"/>
    <p:sldId id="738" r:id="rId82"/>
    <p:sldId id="739" r:id="rId83"/>
    <p:sldId id="740" r:id="rId84"/>
    <p:sldId id="742" r:id="rId85"/>
    <p:sldId id="741" r:id="rId86"/>
    <p:sldId id="743" r:id="rId87"/>
    <p:sldId id="744" r:id="rId88"/>
    <p:sldId id="745" r:id="rId89"/>
    <p:sldId id="746" r:id="rId90"/>
    <p:sldId id="747" r:id="rId91"/>
    <p:sldId id="748" r:id="rId92"/>
    <p:sldId id="750" r:id="rId93"/>
    <p:sldId id="751" r:id="rId94"/>
    <p:sldId id="752" r:id="rId95"/>
    <p:sldId id="753" r:id="rId96"/>
    <p:sldId id="754" r:id="rId97"/>
    <p:sldId id="755" r:id="rId98"/>
    <p:sldId id="756" r:id="rId99"/>
    <p:sldId id="757" r:id="rId100"/>
    <p:sldId id="758" r:id="rId101"/>
    <p:sldId id="759" r:id="rId102"/>
    <p:sldId id="760" r:id="rId103"/>
    <p:sldId id="761" r:id="rId104"/>
    <p:sldId id="770" r:id="rId105"/>
    <p:sldId id="771" r:id="rId106"/>
    <p:sldId id="773" r:id="rId107"/>
    <p:sldId id="772" r:id="rId108"/>
    <p:sldId id="774" r:id="rId109"/>
    <p:sldId id="775" r:id="rId110"/>
    <p:sldId id="776" r:id="rId111"/>
    <p:sldId id="777" r:id="rId112"/>
    <p:sldId id="778" r:id="rId113"/>
    <p:sldId id="779" r:id="rId114"/>
    <p:sldId id="780" r:id="rId115"/>
    <p:sldId id="781" r:id="rId116"/>
    <p:sldId id="782" r:id="rId117"/>
    <p:sldId id="783" r:id="rId118"/>
    <p:sldId id="784" r:id="rId119"/>
    <p:sldId id="786" r:id="rId120"/>
    <p:sldId id="787" r:id="rId1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00"/>
    <a:srgbClr val="FF9933"/>
    <a:srgbClr val="CC6600"/>
    <a:srgbClr val="FF6600"/>
    <a:srgbClr val="F1E842"/>
    <a:srgbClr val="F1E878"/>
    <a:srgbClr val="F4E9AE"/>
    <a:srgbClr val="00BAE4"/>
    <a:srgbClr val="F8F1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35" autoAdjust="0"/>
    <p:restoredTop sz="89535" autoAdjust="0"/>
  </p:normalViewPr>
  <p:slideViewPr>
    <p:cSldViewPr snapToObjects="1">
      <p:cViewPr varScale="1">
        <p:scale>
          <a:sx n="105" d="100"/>
          <a:sy n="105" d="100"/>
        </p:scale>
        <p:origin x="1350" y="-30"/>
      </p:cViewPr>
      <p:guideLst>
        <p:guide orient="horz" pos="2160"/>
        <p:guide pos="2880"/>
      </p:guideLst>
    </p:cSldViewPr>
  </p:slideViewPr>
  <p:outlineViewPr>
    <p:cViewPr>
      <p:scale>
        <a:sx n="33" d="100"/>
        <a:sy n="33" d="100"/>
      </p:scale>
      <p:origin x="0" y="9184"/>
    </p:cViewPr>
  </p:outlineViewPr>
  <p:notesTextViewPr>
    <p:cViewPr>
      <p:scale>
        <a:sx n="100" d="100"/>
        <a:sy n="100" d="100"/>
      </p:scale>
      <p:origin x="0" y="0"/>
    </p:cViewPr>
  </p:notesTextViewPr>
  <p:sorterViewPr>
    <p:cViewPr>
      <p:scale>
        <a:sx n="100" d="100"/>
        <a:sy n="100" d="100"/>
      </p:scale>
      <p:origin x="0" y="5208"/>
    </p:cViewPr>
  </p:sorterViewPr>
  <p:notesViewPr>
    <p:cSldViewPr snapToObjects="1">
      <p:cViewPr varScale="1">
        <p:scale>
          <a:sx n="81" d="100"/>
          <a:sy n="81" d="100"/>
        </p:scale>
        <p:origin x="-3120" y="-78"/>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handoutMaster" Target="handoutMasters/handout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12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61" Type="http://schemas.openxmlformats.org/officeDocument/2006/relationships/slide" Target="slides/slide58.xml"/><Relationship Id="rId82" Type="http://schemas.openxmlformats.org/officeDocument/2006/relationships/slide" Target="slides/slide79.xml"/></Relationships>
</file>

<file path=ppt/diagrams/_rels/data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ata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image" Target="../media/image26.png"/><Relationship Id="rId5" Type="http://schemas.openxmlformats.org/officeDocument/2006/relationships/image" Target="../media/image30.jpeg"/><Relationship Id="rId4"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image" Target="../media/image26.png"/><Relationship Id="rId5" Type="http://schemas.openxmlformats.org/officeDocument/2006/relationships/image" Target="../media/image30.jpeg"/><Relationship Id="rId4"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50DF89-7EEE-42CD-B693-7B4769F2F3FC}" type="doc">
      <dgm:prSet loTypeId="urn:microsoft.com/office/officeart/2005/8/layout/hProcess9" loCatId="process" qsTypeId="urn:microsoft.com/office/officeart/2005/8/quickstyle/simple2" qsCatId="simple" csTypeId="urn:microsoft.com/office/officeart/2005/8/colors/accent1_2" csCatId="accent1" phldr="1"/>
      <dgm:spPr/>
    </dgm:pt>
    <dgm:pt modelId="{27060240-7263-49AE-AE47-BC4DCB8BA402}">
      <dgm:prSet phldrT="[Text]"/>
      <dgm:spPr/>
      <dgm:t>
        <a:bodyPr/>
        <a:lstStyle/>
        <a:p>
          <a:r>
            <a:rPr lang="ko-KR" altLang="en-US" b="1" dirty="0" smtClean="0"/>
            <a:t>재난의 원인과 영향을 이해한다</a:t>
          </a:r>
          <a:r>
            <a:rPr lang="en-US" altLang="ko-KR" b="1" dirty="0" smtClean="0"/>
            <a:t>.</a:t>
          </a:r>
          <a:endParaRPr lang="en-US" b="1" dirty="0"/>
        </a:p>
      </dgm:t>
    </dgm:pt>
    <dgm:pt modelId="{D1538C12-4079-4023-9A7B-54F0D4550F44}" type="parTrans" cxnId="{30286692-E974-47EA-8EDE-26F1A75E6E8A}">
      <dgm:prSet/>
      <dgm:spPr/>
      <dgm:t>
        <a:bodyPr/>
        <a:lstStyle/>
        <a:p>
          <a:endParaRPr lang="en-US"/>
        </a:p>
      </dgm:t>
    </dgm:pt>
    <dgm:pt modelId="{D1A530FF-5B8F-436B-A95D-AD2E0916FACD}" type="sibTrans" cxnId="{30286692-E974-47EA-8EDE-26F1A75E6E8A}">
      <dgm:prSet/>
      <dgm:spPr/>
      <dgm:t>
        <a:bodyPr/>
        <a:lstStyle/>
        <a:p>
          <a:endParaRPr lang="en-US"/>
        </a:p>
      </dgm:t>
    </dgm:pt>
    <dgm:pt modelId="{87BEFE4F-D947-4883-B7F8-738463814308}">
      <dgm:prSet phldrT="[Text]"/>
      <dgm:spPr/>
      <dgm:t>
        <a:bodyPr/>
        <a:lstStyle/>
        <a:p>
          <a:r>
            <a:rPr lang="ko-KR" altLang="en-US" dirty="0" smtClean="0"/>
            <a:t>가족 단위 준비계획을 수립하는 방법을 이해한다</a:t>
          </a:r>
          <a:r>
            <a:rPr lang="en-US" altLang="ko-KR" dirty="0" smtClean="0"/>
            <a:t>.</a:t>
          </a:r>
          <a:endParaRPr lang="en-US" b="1" dirty="0"/>
        </a:p>
      </dgm:t>
    </dgm:pt>
    <dgm:pt modelId="{3771C4C3-2D57-4017-AEE2-C6086B8951B4}" type="parTrans" cxnId="{AF3C9E81-7BB6-459F-918E-7D5007AF5AF7}">
      <dgm:prSet/>
      <dgm:spPr/>
      <dgm:t>
        <a:bodyPr/>
        <a:lstStyle/>
        <a:p>
          <a:endParaRPr lang="en-US"/>
        </a:p>
      </dgm:t>
    </dgm:pt>
    <dgm:pt modelId="{A1C978DA-F363-4686-AE9F-7F7886DDE8C1}" type="sibTrans" cxnId="{AF3C9E81-7BB6-459F-918E-7D5007AF5AF7}">
      <dgm:prSet/>
      <dgm:spPr/>
      <dgm:t>
        <a:bodyPr/>
        <a:lstStyle/>
        <a:p>
          <a:endParaRPr lang="en-US"/>
        </a:p>
      </dgm:t>
    </dgm:pt>
    <dgm:pt modelId="{6446758B-A020-4AC8-AD56-81ACBFDBC31C}">
      <dgm:prSet phldrT="[Text]"/>
      <dgm:spPr/>
      <dgm:t>
        <a:bodyPr/>
        <a:lstStyle/>
        <a:p>
          <a:r>
            <a:rPr lang="ko-KR" altLang="en-US" dirty="0" smtClean="0"/>
            <a:t>생존을 위한 기본적인 사항을 이해한다</a:t>
          </a:r>
          <a:r>
            <a:rPr lang="en-US" altLang="ko-KR" dirty="0" smtClean="0"/>
            <a:t>.</a:t>
          </a:r>
          <a:endParaRPr lang="en-US" b="1" dirty="0"/>
        </a:p>
      </dgm:t>
    </dgm:pt>
    <dgm:pt modelId="{F36D5FC3-BE2A-48E1-857D-A4F4071D27CE}" type="parTrans" cxnId="{6E585151-D08F-4A4B-8E89-130DB24F087F}">
      <dgm:prSet/>
      <dgm:spPr/>
      <dgm:t>
        <a:bodyPr/>
        <a:lstStyle/>
        <a:p>
          <a:endParaRPr lang="en-US"/>
        </a:p>
      </dgm:t>
    </dgm:pt>
    <dgm:pt modelId="{4F9F1EAE-3941-4D8B-9EFF-8ED5076166D9}" type="sibTrans" cxnId="{6E585151-D08F-4A4B-8E89-130DB24F087F}">
      <dgm:prSet/>
      <dgm:spPr/>
      <dgm:t>
        <a:bodyPr/>
        <a:lstStyle/>
        <a:p>
          <a:endParaRPr lang="en-US"/>
        </a:p>
      </dgm:t>
    </dgm:pt>
    <dgm:pt modelId="{1B2A4066-F510-489C-8342-15465F0536D2}">
      <dgm:prSet/>
      <dgm:spPr/>
      <dgm:t>
        <a:bodyPr/>
        <a:lstStyle/>
        <a:p>
          <a:r>
            <a:rPr lang="ko-KR" altLang="en-US" dirty="0" smtClean="0"/>
            <a:t>재난구조를 위한 기본적인 사항을 이해한다</a:t>
          </a:r>
          <a:r>
            <a:rPr lang="en-US" altLang="ko-KR" dirty="0" smtClean="0"/>
            <a:t>.</a:t>
          </a:r>
          <a:endParaRPr lang="en-US" b="1" dirty="0"/>
        </a:p>
      </dgm:t>
    </dgm:pt>
    <dgm:pt modelId="{D219C7A8-B16C-418C-90F2-5573D34B53B4}" type="parTrans" cxnId="{221B24FA-201F-48E4-A20B-F23301EBC59A}">
      <dgm:prSet/>
      <dgm:spPr/>
      <dgm:t>
        <a:bodyPr/>
        <a:lstStyle/>
        <a:p>
          <a:endParaRPr lang="en-US"/>
        </a:p>
      </dgm:t>
    </dgm:pt>
    <dgm:pt modelId="{FA4548A7-AFFB-4FF6-ACB7-2CFB60FDF292}" type="sibTrans" cxnId="{221B24FA-201F-48E4-A20B-F23301EBC59A}">
      <dgm:prSet/>
      <dgm:spPr/>
      <dgm:t>
        <a:bodyPr/>
        <a:lstStyle/>
        <a:p>
          <a:endParaRPr lang="en-US"/>
        </a:p>
      </dgm:t>
    </dgm:pt>
    <dgm:pt modelId="{4E5EC35E-E268-432C-9D99-704713232242}">
      <dgm:prSet custT="1"/>
      <dgm:spPr/>
      <dgm:t>
        <a:bodyPr/>
        <a:lstStyle/>
        <a:p>
          <a:r>
            <a:rPr lang="ko-KR" altLang="en-US" sz="1600" b="1" dirty="0" smtClean="0"/>
            <a:t>개인이나 가족단위로 재난 준비를 완료한다</a:t>
          </a:r>
          <a:r>
            <a:rPr lang="en-US" altLang="ko-KR" sz="1600" b="1" dirty="0" smtClean="0"/>
            <a:t>.</a:t>
          </a:r>
          <a:endParaRPr lang="en-US" sz="1600" b="1" dirty="0"/>
        </a:p>
      </dgm:t>
    </dgm:pt>
    <dgm:pt modelId="{4CF98705-32DA-4B40-81D5-93D99B23A2CE}" type="parTrans" cxnId="{AB1F0865-352D-4E09-A28B-77307611A755}">
      <dgm:prSet/>
      <dgm:spPr/>
      <dgm:t>
        <a:bodyPr/>
        <a:lstStyle/>
        <a:p>
          <a:endParaRPr lang="en-US"/>
        </a:p>
      </dgm:t>
    </dgm:pt>
    <dgm:pt modelId="{75145AE7-1919-4ACE-9A24-0CEC8B8B2278}" type="sibTrans" cxnId="{AB1F0865-352D-4E09-A28B-77307611A755}">
      <dgm:prSet/>
      <dgm:spPr/>
      <dgm:t>
        <a:bodyPr/>
        <a:lstStyle/>
        <a:p>
          <a:endParaRPr lang="en-US"/>
        </a:p>
      </dgm:t>
    </dgm:pt>
    <dgm:pt modelId="{50A4F22C-882E-426F-8BBF-5C788EEEB0EB}" type="pres">
      <dgm:prSet presAssocID="{0E50DF89-7EEE-42CD-B693-7B4769F2F3FC}" presName="CompostProcess" presStyleCnt="0">
        <dgm:presLayoutVars>
          <dgm:dir/>
          <dgm:resizeHandles val="exact"/>
        </dgm:presLayoutVars>
      </dgm:prSet>
      <dgm:spPr/>
    </dgm:pt>
    <dgm:pt modelId="{6BDAB013-C813-4BD1-BF4D-B0CBB1A11C69}" type="pres">
      <dgm:prSet presAssocID="{0E50DF89-7EEE-42CD-B693-7B4769F2F3FC}" presName="arrow" presStyleLbl="bgShp" presStyleIdx="0" presStyleCnt="1" custScaleX="117647"/>
      <dgm:spPr/>
    </dgm:pt>
    <dgm:pt modelId="{E690E39A-2C8C-4DFE-9D34-ED4D21CC8FFD}" type="pres">
      <dgm:prSet presAssocID="{0E50DF89-7EEE-42CD-B693-7B4769F2F3FC}" presName="linearProcess" presStyleCnt="0"/>
      <dgm:spPr/>
    </dgm:pt>
    <dgm:pt modelId="{862DEC8E-B31E-4447-843B-B76C45343150}" type="pres">
      <dgm:prSet presAssocID="{27060240-7263-49AE-AE47-BC4DCB8BA402}" presName="textNode" presStyleLbl="node1" presStyleIdx="0" presStyleCnt="5">
        <dgm:presLayoutVars>
          <dgm:bulletEnabled val="1"/>
        </dgm:presLayoutVars>
      </dgm:prSet>
      <dgm:spPr/>
      <dgm:t>
        <a:bodyPr/>
        <a:lstStyle/>
        <a:p>
          <a:endParaRPr lang="en-US"/>
        </a:p>
      </dgm:t>
    </dgm:pt>
    <dgm:pt modelId="{DF5BB825-8A3C-429E-89B2-79AF9814181A}" type="pres">
      <dgm:prSet presAssocID="{D1A530FF-5B8F-436B-A95D-AD2E0916FACD}" presName="sibTrans" presStyleCnt="0"/>
      <dgm:spPr/>
    </dgm:pt>
    <dgm:pt modelId="{19A644E2-334E-4B3D-B585-4C024ADE6F24}" type="pres">
      <dgm:prSet presAssocID="{87BEFE4F-D947-4883-B7F8-738463814308}" presName="textNode" presStyleLbl="node1" presStyleIdx="1" presStyleCnt="5">
        <dgm:presLayoutVars>
          <dgm:bulletEnabled val="1"/>
        </dgm:presLayoutVars>
      </dgm:prSet>
      <dgm:spPr/>
      <dgm:t>
        <a:bodyPr/>
        <a:lstStyle/>
        <a:p>
          <a:endParaRPr lang="en-US"/>
        </a:p>
      </dgm:t>
    </dgm:pt>
    <dgm:pt modelId="{2D6C08CB-F9B5-44AF-93A0-130662783103}" type="pres">
      <dgm:prSet presAssocID="{A1C978DA-F363-4686-AE9F-7F7886DDE8C1}" presName="sibTrans" presStyleCnt="0"/>
      <dgm:spPr/>
    </dgm:pt>
    <dgm:pt modelId="{42E8798F-F5D0-4ACE-ACA2-77ED924015F5}" type="pres">
      <dgm:prSet presAssocID="{6446758B-A020-4AC8-AD56-81ACBFDBC31C}" presName="textNode" presStyleLbl="node1" presStyleIdx="2" presStyleCnt="5">
        <dgm:presLayoutVars>
          <dgm:bulletEnabled val="1"/>
        </dgm:presLayoutVars>
      </dgm:prSet>
      <dgm:spPr/>
      <dgm:t>
        <a:bodyPr/>
        <a:lstStyle/>
        <a:p>
          <a:endParaRPr lang="en-US"/>
        </a:p>
      </dgm:t>
    </dgm:pt>
    <dgm:pt modelId="{E76F6D45-677C-456F-AD73-068C8EDDB8F0}" type="pres">
      <dgm:prSet presAssocID="{4F9F1EAE-3941-4D8B-9EFF-8ED5076166D9}" presName="sibTrans" presStyleCnt="0"/>
      <dgm:spPr/>
    </dgm:pt>
    <dgm:pt modelId="{075922F2-EAFF-4549-AF74-0D0CEA50A1C4}" type="pres">
      <dgm:prSet presAssocID="{1B2A4066-F510-489C-8342-15465F0536D2}" presName="textNode" presStyleLbl="node1" presStyleIdx="3" presStyleCnt="5">
        <dgm:presLayoutVars>
          <dgm:bulletEnabled val="1"/>
        </dgm:presLayoutVars>
      </dgm:prSet>
      <dgm:spPr/>
      <dgm:t>
        <a:bodyPr/>
        <a:lstStyle/>
        <a:p>
          <a:endParaRPr lang="en-US"/>
        </a:p>
      </dgm:t>
    </dgm:pt>
    <dgm:pt modelId="{6C34395E-AEDC-494B-A731-F998FD98C361}" type="pres">
      <dgm:prSet presAssocID="{FA4548A7-AFFB-4FF6-ACB7-2CFB60FDF292}" presName="sibTrans" presStyleCnt="0"/>
      <dgm:spPr/>
    </dgm:pt>
    <dgm:pt modelId="{342FA650-78EF-4CC9-BD45-3AE684FA4771}" type="pres">
      <dgm:prSet presAssocID="{4E5EC35E-E268-432C-9D99-704713232242}" presName="textNode" presStyleLbl="node1" presStyleIdx="4" presStyleCnt="5">
        <dgm:presLayoutVars>
          <dgm:bulletEnabled val="1"/>
        </dgm:presLayoutVars>
      </dgm:prSet>
      <dgm:spPr/>
      <dgm:t>
        <a:bodyPr/>
        <a:lstStyle/>
        <a:p>
          <a:endParaRPr lang="en-US"/>
        </a:p>
      </dgm:t>
    </dgm:pt>
  </dgm:ptLst>
  <dgm:cxnLst>
    <dgm:cxn modelId="{AB1F0865-352D-4E09-A28B-77307611A755}" srcId="{0E50DF89-7EEE-42CD-B693-7B4769F2F3FC}" destId="{4E5EC35E-E268-432C-9D99-704713232242}" srcOrd="4" destOrd="0" parTransId="{4CF98705-32DA-4B40-81D5-93D99B23A2CE}" sibTransId="{75145AE7-1919-4ACE-9A24-0CEC8B8B2278}"/>
    <dgm:cxn modelId="{8CFA1B8A-3486-0547-B9DC-2052AFAF2C60}" type="presOf" srcId="{4E5EC35E-E268-432C-9D99-704713232242}" destId="{342FA650-78EF-4CC9-BD45-3AE684FA4771}" srcOrd="0" destOrd="0" presId="urn:microsoft.com/office/officeart/2005/8/layout/hProcess9"/>
    <dgm:cxn modelId="{DC99D752-48C9-0248-8C42-59CF7BB0699B}" type="presOf" srcId="{27060240-7263-49AE-AE47-BC4DCB8BA402}" destId="{862DEC8E-B31E-4447-843B-B76C45343150}" srcOrd="0" destOrd="0" presId="urn:microsoft.com/office/officeart/2005/8/layout/hProcess9"/>
    <dgm:cxn modelId="{4F3415AE-9921-9841-95C4-B2974DB113FF}" type="presOf" srcId="{87BEFE4F-D947-4883-B7F8-738463814308}" destId="{19A644E2-334E-4B3D-B585-4C024ADE6F24}" srcOrd="0" destOrd="0" presId="urn:microsoft.com/office/officeart/2005/8/layout/hProcess9"/>
    <dgm:cxn modelId="{221B24FA-201F-48E4-A20B-F23301EBC59A}" srcId="{0E50DF89-7EEE-42CD-B693-7B4769F2F3FC}" destId="{1B2A4066-F510-489C-8342-15465F0536D2}" srcOrd="3" destOrd="0" parTransId="{D219C7A8-B16C-418C-90F2-5573D34B53B4}" sibTransId="{FA4548A7-AFFB-4FF6-ACB7-2CFB60FDF292}"/>
    <dgm:cxn modelId="{30286692-E974-47EA-8EDE-26F1A75E6E8A}" srcId="{0E50DF89-7EEE-42CD-B693-7B4769F2F3FC}" destId="{27060240-7263-49AE-AE47-BC4DCB8BA402}" srcOrd="0" destOrd="0" parTransId="{D1538C12-4079-4023-9A7B-54F0D4550F44}" sibTransId="{D1A530FF-5B8F-436B-A95D-AD2E0916FACD}"/>
    <dgm:cxn modelId="{20E45536-03BF-2F40-B301-FF0DF7B62D41}" type="presOf" srcId="{6446758B-A020-4AC8-AD56-81ACBFDBC31C}" destId="{42E8798F-F5D0-4ACE-ACA2-77ED924015F5}" srcOrd="0" destOrd="0" presId="urn:microsoft.com/office/officeart/2005/8/layout/hProcess9"/>
    <dgm:cxn modelId="{C6D4DF58-9B8B-5444-B19C-FE78F12F9B1F}" type="presOf" srcId="{0E50DF89-7EEE-42CD-B693-7B4769F2F3FC}" destId="{50A4F22C-882E-426F-8BBF-5C788EEEB0EB}" srcOrd="0" destOrd="0" presId="urn:microsoft.com/office/officeart/2005/8/layout/hProcess9"/>
    <dgm:cxn modelId="{AF3C9E81-7BB6-459F-918E-7D5007AF5AF7}" srcId="{0E50DF89-7EEE-42CD-B693-7B4769F2F3FC}" destId="{87BEFE4F-D947-4883-B7F8-738463814308}" srcOrd="1" destOrd="0" parTransId="{3771C4C3-2D57-4017-AEE2-C6086B8951B4}" sibTransId="{A1C978DA-F363-4686-AE9F-7F7886DDE8C1}"/>
    <dgm:cxn modelId="{E342F5E5-A0B6-8244-91B8-339E9B6A570F}" type="presOf" srcId="{1B2A4066-F510-489C-8342-15465F0536D2}" destId="{075922F2-EAFF-4549-AF74-0D0CEA50A1C4}" srcOrd="0" destOrd="0" presId="urn:microsoft.com/office/officeart/2005/8/layout/hProcess9"/>
    <dgm:cxn modelId="{6E585151-D08F-4A4B-8E89-130DB24F087F}" srcId="{0E50DF89-7EEE-42CD-B693-7B4769F2F3FC}" destId="{6446758B-A020-4AC8-AD56-81ACBFDBC31C}" srcOrd="2" destOrd="0" parTransId="{F36D5FC3-BE2A-48E1-857D-A4F4071D27CE}" sibTransId="{4F9F1EAE-3941-4D8B-9EFF-8ED5076166D9}"/>
    <dgm:cxn modelId="{F2DD108F-76C8-E040-9080-4BD94921D83E}" type="presParOf" srcId="{50A4F22C-882E-426F-8BBF-5C788EEEB0EB}" destId="{6BDAB013-C813-4BD1-BF4D-B0CBB1A11C69}" srcOrd="0" destOrd="0" presId="urn:microsoft.com/office/officeart/2005/8/layout/hProcess9"/>
    <dgm:cxn modelId="{814EFB57-66E1-2943-B40A-7FCCB51C7286}" type="presParOf" srcId="{50A4F22C-882E-426F-8BBF-5C788EEEB0EB}" destId="{E690E39A-2C8C-4DFE-9D34-ED4D21CC8FFD}" srcOrd="1" destOrd="0" presId="urn:microsoft.com/office/officeart/2005/8/layout/hProcess9"/>
    <dgm:cxn modelId="{1E5DF538-B87A-CA43-85E0-1822B73AFECE}" type="presParOf" srcId="{E690E39A-2C8C-4DFE-9D34-ED4D21CC8FFD}" destId="{862DEC8E-B31E-4447-843B-B76C45343150}" srcOrd="0" destOrd="0" presId="urn:microsoft.com/office/officeart/2005/8/layout/hProcess9"/>
    <dgm:cxn modelId="{3DC7AE74-FBBB-AF4E-B863-C9771F732C94}" type="presParOf" srcId="{E690E39A-2C8C-4DFE-9D34-ED4D21CC8FFD}" destId="{DF5BB825-8A3C-429E-89B2-79AF9814181A}" srcOrd="1" destOrd="0" presId="urn:microsoft.com/office/officeart/2005/8/layout/hProcess9"/>
    <dgm:cxn modelId="{A23C788D-FECA-F240-9733-B409965B8436}" type="presParOf" srcId="{E690E39A-2C8C-4DFE-9D34-ED4D21CC8FFD}" destId="{19A644E2-334E-4B3D-B585-4C024ADE6F24}" srcOrd="2" destOrd="0" presId="urn:microsoft.com/office/officeart/2005/8/layout/hProcess9"/>
    <dgm:cxn modelId="{2F88BB79-9354-6F4F-924C-28DAFBBB6604}" type="presParOf" srcId="{E690E39A-2C8C-4DFE-9D34-ED4D21CC8FFD}" destId="{2D6C08CB-F9B5-44AF-93A0-130662783103}" srcOrd="3" destOrd="0" presId="urn:microsoft.com/office/officeart/2005/8/layout/hProcess9"/>
    <dgm:cxn modelId="{89F8FAA6-7301-284D-89E7-54B253F9C947}" type="presParOf" srcId="{E690E39A-2C8C-4DFE-9D34-ED4D21CC8FFD}" destId="{42E8798F-F5D0-4ACE-ACA2-77ED924015F5}" srcOrd="4" destOrd="0" presId="urn:microsoft.com/office/officeart/2005/8/layout/hProcess9"/>
    <dgm:cxn modelId="{C703A416-EFCA-A944-86D6-477958DB589D}" type="presParOf" srcId="{E690E39A-2C8C-4DFE-9D34-ED4D21CC8FFD}" destId="{E76F6D45-677C-456F-AD73-068C8EDDB8F0}" srcOrd="5" destOrd="0" presId="urn:microsoft.com/office/officeart/2005/8/layout/hProcess9"/>
    <dgm:cxn modelId="{22CAF584-34A2-3A45-B8F8-70B5663B8224}" type="presParOf" srcId="{E690E39A-2C8C-4DFE-9D34-ED4D21CC8FFD}" destId="{075922F2-EAFF-4549-AF74-0D0CEA50A1C4}" srcOrd="6" destOrd="0" presId="urn:microsoft.com/office/officeart/2005/8/layout/hProcess9"/>
    <dgm:cxn modelId="{335430F3-6B70-DA4E-8DD0-C5F88C107E3E}" type="presParOf" srcId="{E690E39A-2C8C-4DFE-9D34-ED4D21CC8FFD}" destId="{6C34395E-AEDC-494B-A731-F998FD98C361}" srcOrd="7" destOrd="0" presId="urn:microsoft.com/office/officeart/2005/8/layout/hProcess9"/>
    <dgm:cxn modelId="{C351A6EB-C5BD-C049-9502-2C6940A99CEC}" type="presParOf" srcId="{E690E39A-2C8C-4DFE-9D34-ED4D21CC8FFD}" destId="{342FA650-78EF-4CC9-BD45-3AE684FA477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76593A-0F75-497F-9BE7-4EB4886FF7A5}" type="doc">
      <dgm:prSet loTypeId="urn:microsoft.com/office/officeart/2005/8/layout/arrow2" loCatId="process" qsTypeId="urn:microsoft.com/office/officeart/2005/8/quickstyle/simple1" qsCatId="simple" csTypeId="urn:microsoft.com/office/officeart/2005/8/colors/accent1_2" csCatId="accent1" phldr="1"/>
      <dgm:spPr/>
    </dgm:pt>
    <dgm:pt modelId="{9DB90EC6-B02E-46C0-8A9D-7A0A568BBAD0}">
      <dgm:prSet phldrT="[Text]" custT="1"/>
      <dgm:spPr/>
      <dgm:t>
        <a:bodyPr/>
        <a:lstStyle/>
        <a:p>
          <a:r>
            <a:rPr lang="en-US" sz="3200" b="1" dirty="0" smtClean="0">
              <a:solidFill>
                <a:schemeClr val="bg1"/>
              </a:solidFill>
              <a:latin typeface="+mj-lt"/>
            </a:rPr>
            <a:t>Hours?</a:t>
          </a:r>
          <a:endParaRPr lang="en-US" sz="3200" b="1" dirty="0">
            <a:solidFill>
              <a:schemeClr val="bg1"/>
            </a:solidFill>
            <a:latin typeface="+mj-lt"/>
          </a:endParaRPr>
        </a:p>
      </dgm:t>
    </dgm:pt>
    <dgm:pt modelId="{6D2BE1B2-CFC8-42FA-A440-A048FF387E3A}" type="parTrans" cxnId="{54012BB7-4CCE-453A-8ACB-4C88092ECCC2}">
      <dgm:prSet/>
      <dgm:spPr/>
      <dgm:t>
        <a:bodyPr/>
        <a:lstStyle/>
        <a:p>
          <a:endParaRPr lang="en-US"/>
        </a:p>
      </dgm:t>
    </dgm:pt>
    <dgm:pt modelId="{F61BB9AB-41E6-4EDF-A85F-84A9A7CCC79E}" type="sibTrans" cxnId="{54012BB7-4CCE-453A-8ACB-4C88092ECCC2}">
      <dgm:prSet/>
      <dgm:spPr/>
      <dgm:t>
        <a:bodyPr/>
        <a:lstStyle/>
        <a:p>
          <a:endParaRPr lang="en-US"/>
        </a:p>
      </dgm:t>
    </dgm:pt>
    <dgm:pt modelId="{634C705D-9760-4E2B-8EF4-81AACF5FC351}">
      <dgm:prSet phldrT="[Text]" custT="1"/>
      <dgm:spPr/>
      <dgm:t>
        <a:bodyPr/>
        <a:lstStyle/>
        <a:p>
          <a:r>
            <a:rPr lang="en-US" sz="3200" b="1" dirty="0" smtClean="0">
              <a:solidFill>
                <a:schemeClr val="bg1"/>
              </a:solidFill>
              <a:latin typeface="+mj-lt"/>
            </a:rPr>
            <a:t>Days?</a:t>
          </a:r>
          <a:endParaRPr lang="en-US" sz="3200" b="1" dirty="0">
            <a:solidFill>
              <a:schemeClr val="bg1"/>
            </a:solidFill>
            <a:latin typeface="+mj-lt"/>
          </a:endParaRPr>
        </a:p>
      </dgm:t>
    </dgm:pt>
    <dgm:pt modelId="{273C5240-78A6-4760-A81A-391EF22C2DFE}" type="parTrans" cxnId="{204AF5EB-1626-4185-B223-CF582A306BAA}">
      <dgm:prSet/>
      <dgm:spPr/>
      <dgm:t>
        <a:bodyPr/>
        <a:lstStyle/>
        <a:p>
          <a:endParaRPr lang="en-US"/>
        </a:p>
      </dgm:t>
    </dgm:pt>
    <dgm:pt modelId="{E2FF3B2D-81F4-43EA-B596-0C0F46423F97}" type="sibTrans" cxnId="{204AF5EB-1626-4185-B223-CF582A306BAA}">
      <dgm:prSet/>
      <dgm:spPr/>
      <dgm:t>
        <a:bodyPr/>
        <a:lstStyle/>
        <a:p>
          <a:endParaRPr lang="en-US"/>
        </a:p>
      </dgm:t>
    </dgm:pt>
    <dgm:pt modelId="{04B770F6-FE6F-47A5-861B-B092AD8918F5}">
      <dgm:prSet phldrT="[Text]" custT="1"/>
      <dgm:spPr/>
      <dgm:t>
        <a:bodyPr/>
        <a:lstStyle/>
        <a:p>
          <a:r>
            <a:rPr lang="en-US" sz="3200" b="1" dirty="0" smtClean="0">
              <a:solidFill>
                <a:schemeClr val="bg1"/>
              </a:solidFill>
            </a:rPr>
            <a:t>Weeks?</a:t>
          </a:r>
          <a:endParaRPr lang="en-US" sz="3200" b="1" dirty="0">
            <a:solidFill>
              <a:schemeClr val="bg1"/>
            </a:solidFill>
          </a:endParaRPr>
        </a:p>
      </dgm:t>
    </dgm:pt>
    <dgm:pt modelId="{548D56EE-7C65-4ADB-ADB5-29A362A11C5B}" type="parTrans" cxnId="{6348C08C-E162-44D2-A43B-29DE3F256D9F}">
      <dgm:prSet/>
      <dgm:spPr/>
      <dgm:t>
        <a:bodyPr/>
        <a:lstStyle/>
        <a:p>
          <a:endParaRPr lang="en-US"/>
        </a:p>
      </dgm:t>
    </dgm:pt>
    <dgm:pt modelId="{67F92225-200D-4C60-9227-8A22DB8F7D7F}" type="sibTrans" cxnId="{6348C08C-E162-44D2-A43B-29DE3F256D9F}">
      <dgm:prSet/>
      <dgm:spPr/>
      <dgm:t>
        <a:bodyPr/>
        <a:lstStyle/>
        <a:p>
          <a:endParaRPr lang="en-US"/>
        </a:p>
      </dgm:t>
    </dgm:pt>
    <dgm:pt modelId="{D97DC184-0649-4D88-837D-763EDB1662A8}">
      <dgm:prSet/>
      <dgm:spPr/>
      <dgm:t>
        <a:bodyPr/>
        <a:lstStyle/>
        <a:p>
          <a:r>
            <a:rPr lang="en-US" b="1" dirty="0" smtClean="0">
              <a:solidFill>
                <a:schemeClr val="bg1"/>
              </a:solidFill>
            </a:rPr>
            <a:t>Never?</a:t>
          </a:r>
          <a:endParaRPr lang="en-US" b="1" dirty="0">
            <a:solidFill>
              <a:schemeClr val="bg1"/>
            </a:solidFill>
          </a:endParaRPr>
        </a:p>
      </dgm:t>
    </dgm:pt>
    <dgm:pt modelId="{A7881B40-90E1-47A4-9D9E-F1B28FFD934B}" type="parTrans" cxnId="{AA359DBB-64AC-4F3D-B9AD-856C25638456}">
      <dgm:prSet/>
      <dgm:spPr/>
      <dgm:t>
        <a:bodyPr/>
        <a:lstStyle/>
        <a:p>
          <a:endParaRPr lang="en-US"/>
        </a:p>
      </dgm:t>
    </dgm:pt>
    <dgm:pt modelId="{92C0FD9B-6938-492D-89DB-9777E1F4F713}" type="sibTrans" cxnId="{AA359DBB-64AC-4F3D-B9AD-856C25638456}">
      <dgm:prSet/>
      <dgm:spPr/>
      <dgm:t>
        <a:bodyPr/>
        <a:lstStyle/>
        <a:p>
          <a:endParaRPr lang="en-US"/>
        </a:p>
      </dgm:t>
    </dgm:pt>
    <dgm:pt modelId="{72CA1B52-4A5C-4670-959A-DB83672F4649}" type="pres">
      <dgm:prSet presAssocID="{7C76593A-0F75-497F-9BE7-4EB4886FF7A5}" presName="arrowDiagram" presStyleCnt="0">
        <dgm:presLayoutVars>
          <dgm:chMax val="5"/>
          <dgm:dir/>
          <dgm:resizeHandles val="exact"/>
        </dgm:presLayoutVars>
      </dgm:prSet>
      <dgm:spPr/>
    </dgm:pt>
    <dgm:pt modelId="{BD619517-C4FA-4C94-B489-53C3CF7D24FE}" type="pres">
      <dgm:prSet presAssocID="{7C76593A-0F75-497F-9BE7-4EB4886FF7A5}" presName="arrow" presStyleLbl="bgShp" presStyleIdx="0" presStyleCnt="1" custLinFactNeighborX="-781"/>
      <dgm:spPr/>
    </dgm:pt>
    <dgm:pt modelId="{26E39ECC-F9A1-4DA6-8181-AD2777E7F8B3}" type="pres">
      <dgm:prSet presAssocID="{7C76593A-0F75-497F-9BE7-4EB4886FF7A5}" presName="arrowDiagram4" presStyleCnt="0"/>
      <dgm:spPr/>
    </dgm:pt>
    <dgm:pt modelId="{C0DD43AB-77DB-414F-8DB8-5DC458F42978}" type="pres">
      <dgm:prSet presAssocID="{9DB90EC6-B02E-46C0-8A9D-7A0A568BBAD0}" presName="bullet4a" presStyleLbl="node1" presStyleIdx="0" presStyleCnt="4"/>
      <dgm:spPr/>
    </dgm:pt>
    <dgm:pt modelId="{01FF267B-4F1F-497C-BB44-C40A11EB1FE7}" type="pres">
      <dgm:prSet presAssocID="{9DB90EC6-B02E-46C0-8A9D-7A0A568BBAD0}" presName="textBox4a" presStyleLbl="revTx" presStyleIdx="0" presStyleCnt="4" custScaleX="176803" custLinFactY="-33987" custLinFactNeighborX="-25926" custLinFactNeighborY="-100000">
        <dgm:presLayoutVars>
          <dgm:bulletEnabled val="1"/>
        </dgm:presLayoutVars>
      </dgm:prSet>
      <dgm:spPr/>
      <dgm:t>
        <a:bodyPr/>
        <a:lstStyle/>
        <a:p>
          <a:endParaRPr lang="en-US"/>
        </a:p>
      </dgm:t>
    </dgm:pt>
    <dgm:pt modelId="{709C16A3-F90D-4FF9-A2BE-93713AD8F493}" type="pres">
      <dgm:prSet presAssocID="{634C705D-9760-4E2B-8EF4-81AACF5FC351}" presName="bullet4b" presStyleLbl="node1" presStyleIdx="1" presStyleCnt="4"/>
      <dgm:spPr/>
    </dgm:pt>
    <dgm:pt modelId="{85688492-A149-41C4-866D-71F006C42A49}" type="pres">
      <dgm:prSet presAssocID="{634C705D-9760-4E2B-8EF4-81AACF5FC351}" presName="textBox4b" presStyleLbl="revTx" presStyleIdx="1" presStyleCnt="4" custScaleX="176803" custLinFactNeighborX="-37778" custLinFactNeighborY="-65840">
        <dgm:presLayoutVars>
          <dgm:bulletEnabled val="1"/>
        </dgm:presLayoutVars>
      </dgm:prSet>
      <dgm:spPr/>
      <dgm:t>
        <a:bodyPr/>
        <a:lstStyle/>
        <a:p>
          <a:endParaRPr lang="en-US"/>
        </a:p>
      </dgm:t>
    </dgm:pt>
    <dgm:pt modelId="{84C7952C-CB21-4F84-8E5E-9D349F7719F5}" type="pres">
      <dgm:prSet presAssocID="{04B770F6-FE6F-47A5-861B-B092AD8918F5}" presName="bullet4c" presStyleLbl="node1" presStyleIdx="2" presStyleCnt="4"/>
      <dgm:spPr/>
    </dgm:pt>
    <dgm:pt modelId="{13609A9C-3F4A-412E-BA4A-84BF9B8C096C}" type="pres">
      <dgm:prSet presAssocID="{04B770F6-FE6F-47A5-861B-B092AD8918F5}" presName="textBox4c" presStyleLbl="revTx" presStyleIdx="2" presStyleCnt="4" custScaleX="165079" custLinFactNeighborX="-63492" custLinFactNeighborY="-48795">
        <dgm:presLayoutVars>
          <dgm:bulletEnabled val="1"/>
        </dgm:presLayoutVars>
      </dgm:prSet>
      <dgm:spPr/>
      <dgm:t>
        <a:bodyPr/>
        <a:lstStyle/>
        <a:p>
          <a:endParaRPr lang="en-US"/>
        </a:p>
      </dgm:t>
    </dgm:pt>
    <dgm:pt modelId="{B3E383B1-50D1-4654-9E28-3074DC391081}" type="pres">
      <dgm:prSet presAssocID="{D97DC184-0649-4D88-837D-763EDB1662A8}" presName="bullet4d" presStyleLbl="node1" presStyleIdx="3" presStyleCnt="4"/>
      <dgm:spPr/>
    </dgm:pt>
    <dgm:pt modelId="{1EA7701A-1F3A-4DFA-9380-D14A984FBE30}" type="pres">
      <dgm:prSet presAssocID="{D97DC184-0649-4D88-837D-763EDB1662A8}" presName="textBox4d" presStyleLbl="revTx" presStyleIdx="3" presStyleCnt="4" custScaleX="122222" custScaleY="62653" custLinFactNeighborX="-69841" custLinFactNeighborY="-64946">
        <dgm:presLayoutVars>
          <dgm:bulletEnabled val="1"/>
        </dgm:presLayoutVars>
      </dgm:prSet>
      <dgm:spPr/>
      <dgm:t>
        <a:bodyPr/>
        <a:lstStyle/>
        <a:p>
          <a:endParaRPr lang="en-US"/>
        </a:p>
      </dgm:t>
    </dgm:pt>
  </dgm:ptLst>
  <dgm:cxnLst>
    <dgm:cxn modelId="{204AF5EB-1626-4185-B223-CF582A306BAA}" srcId="{7C76593A-0F75-497F-9BE7-4EB4886FF7A5}" destId="{634C705D-9760-4E2B-8EF4-81AACF5FC351}" srcOrd="1" destOrd="0" parTransId="{273C5240-78A6-4760-A81A-391EF22C2DFE}" sibTransId="{E2FF3B2D-81F4-43EA-B596-0C0F46423F97}"/>
    <dgm:cxn modelId="{465F487A-CA8F-438F-BB1C-B70D60CF158B}" type="presOf" srcId="{9DB90EC6-B02E-46C0-8A9D-7A0A568BBAD0}" destId="{01FF267B-4F1F-497C-BB44-C40A11EB1FE7}" srcOrd="0" destOrd="0" presId="urn:microsoft.com/office/officeart/2005/8/layout/arrow2"/>
    <dgm:cxn modelId="{B82D787F-5738-4ED4-9FC1-EC4A0149195E}" type="presOf" srcId="{634C705D-9760-4E2B-8EF4-81AACF5FC351}" destId="{85688492-A149-41C4-866D-71F006C42A49}" srcOrd="0" destOrd="0" presId="urn:microsoft.com/office/officeart/2005/8/layout/arrow2"/>
    <dgm:cxn modelId="{AA359DBB-64AC-4F3D-B9AD-856C25638456}" srcId="{7C76593A-0F75-497F-9BE7-4EB4886FF7A5}" destId="{D97DC184-0649-4D88-837D-763EDB1662A8}" srcOrd="3" destOrd="0" parTransId="{A7881B40-90E1-47A4-9D9E-F1B28FFD934B}" sibTransId="{92C0FD9B-6938-492D-89DB-9777E1F4F713}"/>
    <dgm:cxn modelId="{4640BD8A-01B4-4249-9687-6782393DF7C9}" type="presOf" srcId="{04B770F6-FE6F-47A5-861B-B092AD8918F5}" destId="{13609A9C-3F4A-412E-BA4A-84BF9B8C096C}" srcOrd="0" destOrd="0" presId="urn:microsoft.com/office/officeart/2005/8/layout/arrow2"/>
    <dgm:cxn modelId="{202807FF-1D44-4B3F-B5F2-4F6B187B1ADB}" type="presOf" srcId="{7C76593A-0F75-497F-9BE7-4EB4886FF7A5}" destId="{72CA1B52-4A5C-4670-959A-DB83672F4649}" srcOrd="0" destOrd="0" presId="urn:microsoft.com/office/officeart/2005/8/layout/arrow2"/>
    <dgm:cxn modelId="{6348C08C-E162-44D2-A43B-29DE3F256D9F}" srcId="{7C76593A-0F75-497F-9BE7-4EB4886FF7A5}" destId="{04B770F6-FE6F-47A5-861B-B092AD8918F5}" srcOrd="2" destOrd="0" parTransId="{548D56EE-7C65-4ADB-ADB5-29A362A11C5B}" sibTransId="{67F92225-200D-4C60-9227-8A22DB8F7D7F}"/>
    <dgm:cxn modelId="{54012BB7-4CCE-453A-8ACB-4C88092ECCC2}" srcId="{7C76593A-0F75-497F-9BE7-4EB4886FF7A5}" destId="{9DB90EC6-B02E-46C0-8A9D-7A0A568BBAD0}" srcOrd="0" destOrd="0" parTransId="{6D2BE1B2-CFC8-42FA-A440-A048FF387E3A}" sibTransId="{F61BB9AB-41E6-4EDF-A85F-84A9A7CCC79E}"/>
    <dgm:cxn modelId="{68011F40-7EE4-4DFF-8801-F17311E770F4}" type="presOf" srcId="{D97DC184-0649-4D88-837D-763EDB1662A8}" destId="{1EA7701A-1F3A-4DFA-9380-D14A984FBE30}" srcOrd="0" destOrd="0" presId="urn:microsoft.com/office/officeart/2005/8/layout/arrow2"/>
    <dgm:cxn modelId="{D8C8E872-DC5A-4D4C-BC44-0DE882CCB206}" type="presParOf" srcId="{72CA1B52-4A5C-4670-959A-DB83672F4649}" destId="{BD619517-C4FA-4C94-B489-53C3CF7D24FE}" srcOrd="0" destOrd="0" presId="urn:microsoft.com/office/officeart/2005/8/layout/arrow2"/>
    <dgm:cxn modelId="{D6FA5784-516F-43DF-B62C-C2D493489D0E}" type="presParOf" srcId="{72CA1B52-4A5C-4670-959A-DB83672F4649}" destId="{26E39ECC-F9A1-4DA6-8181-AD2777E7F8B3}" srcOrd="1" destOrd="0" presId="urn:microsoft.com/office/officeart/2005/8/layout/arrow2"/>
    <dgm:cxn modelId="{E7F7C060-3219-4EAE-9C79-8F4AE7742DFC}" type="presParOf" srcId="{26E39ECC-F9A1-4DA6-8181-AD2777E7F8B3}" destId="{C0DD43AB-77DB-414F-8DB8-5DC458F42978}" srcOrd="0" destOrd="0" presId="urn:microsoft.com/office/officeart/2005/8/layout/arrow2"/>
    <dgm:cxn modelId="{BD52FB6A-F47C-4D58-88D4-77CFF2992612}" type="presParOf" srcId="{26E39ECC-F9A1-4DA6-8181-AD2777E7F8B3}" destId="{01FF267B-4F1F-497C-BB44-C40A11EB1FE7}" srcOrd="1" destOrd="0" presId="urn:microsoft.com/office/officeart/2005/8/layout/arrow2"/>
    <dgm:cxn modelId="{E2766262-8C19-4701-A073-9B2EE259547D}" type="presParOf" srcId="{26E39ECC-F9A1-4DA6-8181-AD2777E7F8B3}" destId="{709C16A3-F90D-4FF9-A2BE-93713AD8F493}" srcOrd="2" destOrd="0" presId="urn:microsoft.com/office/officeart/2005/8/layout/arrow2"/>
    <dgm:cxn modelId="{53538F04-4F0A-4EF1-A622-66BC3595860B}" type="presParOf" srcId="{26E39ECC-F9A1-4DA6-8181-AD2777E7F8B3}" destId="{85688492-A149-41C4-866D-71F006C42A49}" srcOrd="3" destOrd="0" presId="urn:microsoft.com/office/officeart/2005/8/layout/arrow2"/>
    <dgm:cxn modelId="{C6BE21BA-FA3C-42BE-A379-E4A6992AEF3E}" type="presParOf" srcId="{26E39ECC-F9A1-4DA6-8181-AD2777E7F8B3}" destId="{84C7952C-CB21-4F84-8E5E-9D349F7719F5}" srcOrd="4" destOrd="0" presId="urn:microsoft.com/office/officeart/2005/8/layout/arrow2"/>
    <dgm:cxn modelId="{CCEBC210-9797-45BA-B0E5-2320182AF48E}" type="presParOf" srcId="{26E39ECC-F9A1-4DA6-8181-AD2777E7F8B3}" destId="{13609A9C-3F4A-412E-BA4A-84BF9B8C096C}" srcOrd="5" destOrd="0" presId="urn:microsoft.com/office/officeart/2005/8/layout/arrow2"/>
    <dgm:cxn modelId="{D2495E64-BE94-4C54-AA0F-8FE92C1CF4E8}" type="presParOf" srcId="{26E39ECC-F9A1-4DA6-8181-AD2777E7F8B3}" destId="{B3E383B1-50D1-4654-9E28-3074DC391081}" srcOrd="6" destOrd="0" presId="urn:microsoft.com/office/officeart/2005/8/layout/arrow2"/>
    <dgm:cxn modelId="{FED6EA61-929C-43B5-AD3A-65ECED484BEE}" type="presParOf" srcId="{26E39ECC-F9A1-4DA6-8181-AD2777E7F8B3}" destId="{1EA7701A-1F3A-4DFA-9380-D14A984FBE30}"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8F150D-B807-4E2E-8BA0-70901236BAE7}" type="doc">
      <dgm:prSet loTypeId="urn:microsoft.com/office/officeart/2005/8/layout/pList2#2" loCatId="list" qsTypeId="urn:microsoft.com/office/officeart/2005/8/quickstyle/simple1" qsCatId="simple" csTypeId="urn:microsoft.com/office/officeart/2005/8/colors/accent1_2" csCatId="accent1" phldr="1"/>
      <dgm:spPr/>
    </dgm:pt>
    <dgm:pt modelId="{FEE9BDB8-2278-4439-AB8F-2799112FD92B}">
      <dgm:prSet phldrT="[Text]" custT="1"/>
      <dgm:spPr/>
      <dgm:t>
        <a:bodyPr/>
        <a:lstStyle/>
        <a:p>
          <a:pPr>
            <a:lnSpc>
              <a:spcPct val="90000"/>
            </a:lnSpc>
          </a:pPr>
          <a:r>
            <a:rPr lang="ko-KR" altLang="en-US" sz="2400" b="1" dirty="0" smtClean="0">
              <a:solidFill>
                <a:schemeClr val="bg1"/>
              </a:solidFill>
              <a:effectLst>
                <a:outerShdw blurRad="50800" dist="50800" dir="2700000" algn="tl" rotWithShape="0">
                  <a:srgbClr val="000000"/>
                </a:outerShdw>
              </a:effectLst>
              <a:latin typeface="Calibri" pitchFamily="34" charset="0"/>
            </a:rPr>
            <a:t>자연재난</a:t>
          </a:r>
          <a:endParaRPr lang="en-US" altLang="ko-KR" sz="2400" b="1" dirty="0" smtClean="0">
            <a:solidFill>
              <a:schemeClr val="bg1"/>
            </a:solidFill>
            <a:effectLst>
              <a:outerShdw blurRad="50800" dist="50800" dir="2700000" algn="tl" rotWithShape="0">
                <a:srgbClr val="000000"/>
              </a:outerShdw>
            </a:effectLst>
            <a:latin typeface="Calibri" pitchFamily="34" charset="0"/>
          </a:endParaRPr>
        </a:p>
        <a:p>
          <a:pPr>
            <a:lnSpc>
              <a:spcPct val="100000"/>
            </a:lnSpc>
          </a:pPr>
          <a:r>
            <a:rPr lang="ko-KR" altLang="en-US" sz="1500" b="1" dirty="0" smtClean="0">
              <a:solidFill>
                <a:schemeClr val="bg1"/>
              </a:solidFill>
              <a:effectLst>
                <a:outerShdw blurRad="50800" dist="50800" dir="2700000" algn="tl" rotWithShape="0">
                  <a:srgbClr val="000000"/>
                </a:outerShdw>
              </a:effectLst>
              <a:latin typeface="Calibri" pitchFamily="34" charset="0"/>
            </a:rPr>
            <a:t>홍수</a:t>
          </a:r>
          <a:endParaRPr lang="en-US" sz="1500" b="1" dirty="0" smtClean="0">
            <a:solidFill>
              <a:schemeClr val="bg1"/>
            </a:solidFill>
            <a:effectLst>
              <a:outerShdw blurRad="50800" dist="50800" dir="2700000" algn="tl" rotWithShape="0">
                <a:srgbClr val="000000"/>
              </a:outerShdw>
            </a:effectLst>
            <a:latin typeface="Calibri" pitchFamily="34" charset="0"/>
          </a:endParaRPr>
        </a:p>
        <a:p>
          <a:pPr rtl="0">
            <a:lnSpc>
              <a:spcPct val="100000"/>
            </a:lnSpc>
          </a:pPr>
          <a:r>
            <a:rPr lang="ko-KR" altLang="en-US" sz="1500" b="1" dirty="0" smtClean="0">
              <a:solidFill>
                <a:schemeClr val="bg1"/>
              </a:solidFill>
              <a:effectLst>
                <a:outerShdw blurRad="50800" dist="50800" dir="2700000" algn="tl" rotWithShape="0">
                  <a:srgbClr val="000000"/>
                </a:outerShdw>
              </a:effectLst>
              <a:latin typeface="Calibri" pitchFamily="34" charset="0"/>
            </a:rPr>
            <a:t>토네이도</a:t>
          </a:r>
          <a:r>
            <a:rPr lang="en-US" altLang="ko-KR" sz="1500" b="1" dirty="0" smtClean="0">
              <a:solidFill>
                <a:schemeClr val="bg1"/>
              </a:solidFill>
              <a:effectLst>
                <a:outerShdw blurRad="50800" dist="50800" dir="2700000" algn="tl" rotWithShape="0">
                  <a:srgbClr val="000000"/>
                </a:outerShdw>
              </a:effectLst>
              <a:latin typeface="Calibri" pitchFamily="34" charset="0"/>
            </a:rPr>
            <a:t>/</a:t>
          </a:r>
          <a:r>
            <a:rPr lang="ko-KR" altLang="en-US" sz="1500" b="1" dirty="0" smtClean="0">
              <a:solidFill>
                <a:schemeClr val="bg1"/>
              </a:solidFill>
              <a:effectLst>
                <a:outerShdw blurRad="50800" dist="50800" dir="2700000" algn="tl" rotWithShape="0">
                  <a:srgbClr val="000000"/>
                </a:outerShdw>
              </a:effectLst>
              <a:latin typeface="Calibri" pitchFamily="34" charset="0"/>
            </a:rPr>
            <a:t>허리케인</a:t>
          </a:r>
          <a:endParaRPr lang="en-US" sz="1500" b="1" dirty="0" smtClean="0">
            <a:solidFill>
              <a:schemeClr val="bg1"/>
            </a:solidFill>
            <a:effectLst>
              <a:outerShdw blurRad="50800" dist="50800" dir="2700000" algn="tl" rotWithShape="0">
                <a:srgbClr val="000000"/>
              </a:outerShdw>
            </a:effectLst>
            <a:latin typeface="Calibri" pitchFamily="34" charset="0"/>
          </a:endParaRPr>
        </a:p>
        <a:p>
          <a:pPr rtl="0">
            <a:lnSpc>
              <a:spcPct val="100000"/>
            </a:lnSpc>
          </a:pPr>
          <a:r>
            <a:rPr lang="ko-KR" altLang="en-US" sz="1500" b="1" dirty="0" smtClean="0">
              <a:solidFill>
                <a:schemeClr val="bg1"/>
              </a:solidFill>
              <a:effectLst>
                <a:outerShdw blurRad="50800" dist="50800" dir="2700000" algn="tl" rotWithShape="0">
                  <a:srgbClr val="000000"/>
                </a:outerShdw>
              </a:effectLst>
              <a:latin typeface="Calibri" pitchFamily="34" charset="0"/>
            </a:rPr>
            <a:t>지진화산</a:t>
          </a:r>
          <a:endParaRPr lang="en-US" sz="1500" b="1" dirty="0" smtClean="0">
            <a:solidFill>
              <a:schemeClr val="bg1"/>
            </a:solidFill>
            <a:effectLst>
              <a:outerShdw blurRad="50800" dist="50800" dir="2700000" algn="tl" rotWithShape="0">
                <a:srgbClr val="000000"/>
              </a:outerShdw>
            </a:effectLst>
            <a:latin typeface="Calibri" pitchFamily="34" charset="0"/>
          </a:endParaRPr>
        </a:p>
        <a:p>
          <a:pPr rtl="0">
            <a:lnSpc>
              <a:spcPct val="100000"/>
            </a:lnSpc>
          </a:pPr>
          <a:r>
            <a:rPr lang="ko-KR" altLang="en-US" sz="1500" b="1" dirty="0" smtClean="0">
              <a:solidFill>
                <a:schemeClr val="bg1"/>
              </a:solidFill>
              <a:effectLst>
                <a:outerShdw blurRad="50800" dist="50800" dir="2700000" algn="tl" rotWithShape="0">
                  <a:srgbClr val="000000"/>
                </a:outerShdw>
              </a:effectLst>
              <a:latin typeface="Calibri" pitchFamily="34" charset="0"/>
            </a:rPr>
            <a:t>산사태</a:t>
          </a:r>
          <a:r>
            <a:rPr lang="en-US" altLang="ko-KR" sz="1500" b="1" dirty="0" smtClean="0">
              <a:solidFill>
                <a:schemeClr val="bg1"/>
              </a:solidFill>
              <a:effectLst>
                <a:outerShdw blurRad="50800" dist="50800" dir="2700000" algn="tl" rotWithShape="0">
                  <a:srgbClr val="000000"/>
                </a:outerShdw>
              </a:effectLst>
              <a:latin typeface="Calibri" pitchFamily="34" charset="0"/>
            </a:rPr>
            <a:t>/</a:t>
          </a:r>
          <a:r>
            <a:rPr lang="ko-KR" altLang="en-US" sz="1500" b="1" dirty="0" err="1" smtClean="0">
              <a:solidFill>
                <a:schemeClr val="bg1"/>
              </a:solidFill>
              <a:effectLst>
                <a:outerShdw blurRad="50800" dist="50800" dir="2700000" algn="tl" rotWithShape="0">
                  <a:srgbClr val="000000"/>
                </a:outerShdw>
              </a:effectLst>
              <a:latin typeface="Calibri" pitchFamily="34" charset="0"/>
            </a:rPr>
            <a:t>쓰나미</a:t>
          </a:r>
          <a:endParaRPr lang="en-US" altLang="ko-KR" sz="1500" b="1" dirty="0" smtClean="0">
            <a:solidFill>
              <a:schemeClr val="bg1"/>
            </a:solidFill>
            <a:effectLst>
              <a:outerShdw blurRad="50800" dist="50800" dir="2700000" algn="tl" rotWithShape="0">
                <a:srgbClr val="000000"/>
              </a:outerShdw>
            </a:effectLst>
            <a:latin typeface="Calibri" pitchFamily="34" charset="0"/>
          </a:endParaRPr>
        </a:p>
        <a:p>
          <a:pPr rtl="0">
            <a:lnSpc>
              <a:spcPct val="90000"/>
            </a:lnSpc>
          </a:pPr>
          <a:r>
            <a:rPr lang="ko-KR" altLang="en-US" sz="1500" b="1" dirty="0" err="1" smtClean="0">
              <a:solidFill>
                <a:schemeClr val="bg1"/>
              </a:solidFill>
              <a:effectLst>
                <a:outerShdw blurRad="50800" dist="50800" dir="2700000" algn="tl" rotWithShape="0">
                  <a:srgbClr val="000000"/>
                </a:outerShdw>
              </a:effectLst>
              <a:latin typeface="Calibri" pitchFamily="34" charset="0"/>
            </a:rPr>
            <a:t>들불</a:t>
          </a:r>
          <a:endParaRPr lang="en-US" sz="1500" dirty="0"/>
        </a:p>
      </dgm:t>
    </dgm:pt>
    <dgm:pt modelId="{7C3BAC00-D0A2-48CC-9789-28CA042ABD4A}" type="parTrans" cxnId="{2265B11B-8332-40FA-A140-958B8F459544}">
      <dgm:prSet/>
      <dgm:spPr/>
      <dgm:t>
        <a:bodyPr/>
        <a:lstStyle/>
        <a:p>
          <a:endParaRPr lang="en-US"/>
        </a:p>
      </dgm:t>
    </dgm:pt>
    <dgm:pt modelId="{91258A0E-F099-4830-A85E-1315195181DE}" type="sibTrans" cxnId="{2265B11B-8332-40FA-A140-958B8F459544}">
      <dgm:prSet/>
      <dgm:spPr/>
      <dgm:t>
        <a:bodyPr/>
        <a:lstStyle/>
        <a:p>
          <a:endParaRPr lang="en-US"/>
        </a:p>
      </dgm:t>
    </dgm:pt>
    <dgm:pt modelId="{4103A181-E8B9-4F69-90B4-83FBC04F8300}">
      <dgm:prSet phldrT="[Text]" custT="1"/>
      <dgm:spPr/>
      <dgm:t>
        <a:bodyPr/>
        <a:lstStyle/>
        <a:p>
          <a:r>
            <a:rPr lang="ko-KR" altLang="en-US" sz="2400" b="1" dirty="0" smtClean="0">
              <a:solidFill>
                <a:schemeClr val="bg1"/>
              </a:solidFill>
              <a:effectLst>
                <a:outerShdw blurRad="50800" dist="50800" dir="2700000" algn="tl" rotWithShape="0">
                  <a:srgbClr val="000000"/>
                </a:outerShdw>
              </a:effectLst>
              <a:latin typeface="Calibri" pitchFamily="34" charset="0"/>
            </a:rPr>
            <a:t>기술재난</a:t>
          </a:r>
          <a:endParaRPr lang="en-US" sz="23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600" b="1" dirty="0" smtClean="0">
              <a:solidFill>
                <a:schemeClr val="bg1"/>
              </a:solidFill>
              <a:effectLst>
                <a:outerShdw blurRad="50800" dist="50800" dir="2700000" algn="tl" rotWithShape="0">
                  <a:srgbClr val="000000"/>
                </a:outerShdw>
              </a:effectLst>
              <a:latin typeface="Calibri" pitchFamily="34" charset="0"/>
            </a:rPr>
            <a:t>화학</a:t>
          </a:r>
          <a:endParaRPr lang="en-US" sz="16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600" b="1" dirty="0" smtClean="0">
              <a:solidFill>
                <a:schemeClr val="bg1"/>
              </a:solidFill>
              <a:effectLst>
                <a:outerShdw blurRad="50800" dist="50800" dir="2700000" algn="tl" rotWithShape="0">
                  <a:srgbClr val="000000"/>
                </a:outerShdw>
              </a:effectLst>
              <a:latin typeface="Calibri" pitchFamily="34" charset="0"/>
            </a:rPr>
            <a:t>핵</a:t>
          </a:r>
          <a:endParaRPr lang="en-US" sz="16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600" b="1" dirty="0" smtClean="0">
              <a:solidFill>
                <a:schemeClr val="bg1"/>
              </a:solidFill>
              <a:effectLst>
                <a:outerShdw blurRad="50800" dist="50800" dir="2700000" algn="tl" rotWithShape="0">
                  <a:srgbClr val="000000"/>
                </a:outerShdw>
              </a:effectLst>
              <a:latin typeface="Calibri" pitchFamily="34" charset="0"/>
            </a:rPr>
            <a:t>생물학</a:t>
          </a:r>
          <a:endParaRPr lang="en-US" sz="16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600" b="1" dirty="0" smtClean="0">
              <a:solidFill>
                <a:schemeClr val="bg1"/>
              </a:solidFill>
              <a:effectLst>
                <a:outerShdw blurRad="50800" dist="50800" dir="2700000" algn="tl" rotWithShape="0">
                  <a:srgbClr val="000000"/>
                </a:outerShdw>
              </a:effectLst>
              <a:latin typeface="Calibri" pitchFamily="34" charset="0"/>
            </a:rPr>
            <a:t>화재</a:t>
          </a:r>
          <a:endParaRPr lang="en-US" sz="16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600" b="1" dirty="0" smtClean="0">
              <a:solidFill>
                <a:schemeClr val="bg1"/>
              </a:solidFill>
              <a:effectLst>
                <a:outerShdw blurRad="50800" dist="50800" dir="2700000" algn="tl" rotWithShape="0">
                  <a:srgbClr val="000000"/>
                </a:outerShdw>
              </a:effectLst>
              <a:latin typeface="Calibri" pitchFamily="34" charset="0"/>
            </a:rPr>
            <a:t>인프라</a:t>
          </a:r>
          <a:endParaRPr lang="en-US" sz="1800" dirty="0"/>
        </a:p>
      </dgm:t>
    </dgm:pt>
    <dgm:pt modelId="{7C55136D-E85D-4F18-B778-C9E02F8498B6}" type="parTrans" cxnId="{6E87B5B7-D389-459A-90C1-3FFC8DEE8061}">
      <dgm:prSet/>
      <dgm:spPr/>
      <dgm:t>
        <a:bodyPr/>
        <a:lstStyle/>
        <a:p>
          <a:endParaRPr lang="en-US"/>
        </a:p>
      </dgm:t>
    </dgm:pt>
    <dgm:pt modelId="{D0E31766-0331-4B02-B61D-4A716EE0794C}" type="sibTrans" cxnId="{6E87B5B7-D389-459A-90C1-3FFC8DEE8061}">
      <dgm:prSet/>
      <dgm:spPr/>
      <dgm:t>
        <a:bodyPr/>
        <a:lstStyle/>
        <a:p>
          <a:endParaRPr lang="en-US"/>
        </a:p>
      </dgm:t>
    </dgm:pt>
    <dgm:pt modelId="{966BF889-3CD4-4F80-8E3B-EF930E826696}">
      <dgm:prSet phldrT="[Text]" custT="1"/>
      <dgm:spPr/>
      <dgm:t>
        <a:bodyPr/>
        <a:lstStyle/>
        <a:p>
          <a:r>
            <a:rPr lang="ko-KR" altLang="en-US" sz="2400" b="1" dirty="0" smtClean="0">
              <a:solidFill>
                <a:schemeClr val="bg1"/>
              </a:solidFill>
              <a:effectLst>
                <a:outerShdw blurRad="50800" dist="50800" dir="2700000" algn="tl" rotWithShape="0">
                  <a:srgbClr val="000000"/>
                </a:outerShdw>
              </a:effectLst>
              <a:latin typeface="Calibri" pitchFamily="34" charset="0"/>
            </a:rPr>
            <a:t>복합재난</a:t>
          </a:r>
          <a:endParaRPr lang="en-US" sz="24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800" b="1" dirty="0" smtClean="0">
              <a:solidFill>
                <a:schemeClr val="bg1"/>
              </a:solidFill>
              <a:effectLst>
                <a:outerShdw blurRad="50800" dist="50800" dir="2700000" algn="tl" rotWithShape="0">
                  <a:srgbClr val="000000"/>
                </a:outerShdw>
              </a:effectLst>
              <a:latin typeface="Calibri" pitchFamily="34" charset="0"/>
            </a:rPr>
            <a:t>이주</a:t>
          </a:r>
          <a:endParaRPr lang="en-US" sz="18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800" b="1" dirty="0" smtClean="0">
              <a:solidFill>
                <a:schemeClr val="bg1"/>
              </a:solidFill>
              <a:effectLst>
                <a:outerShdw blurRad="50800" dist="50800" dir="2700000" algn="tl" rotWithShape="0">
                  <a:srgbClr val="000000"/>
                </a:outerShdw>
              </a:effectLst>
              <a:latin typeface="Calibri" pitchFamily="34" charset="0"/>
            </a:rPr>
            <a:t>전쟁</a:t>
          </a:r>
          <a:endParaRPr lang="en-US" sz="18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800" b="1" dirty="0" smtClean="0">
              <a:solidFill>
                <a:schemeClr val="bg1"/>
              </a:solidFill>
              <a:effectLst>
                <a:outerShdw blurRad="50800" dist="50800" dir="2700000" algn="tl" rotWithShape="0">
                  <a:srgbClr val="000000"/>
                </a:outerShdw>
              </a:effectLst>
              <a:latin typeface="Calibri" pitchFamily="34" charset="0"/>
            </a:rPr>
            <a:t>테러</a:t>
          </a:r>
          <a:endParaRPr lang="en-US" sz="1800" b="1" dirty="0" smtClean="0">
            <a:solidFill>
              <a:schemeClr val="bg1"/>
            </a:solidFill>
            <a:effectLst>
              <a:outerShdw blurRad="50800" dist="50800" dir="2700000" algn="tl" rotWithShape="0">
                <a:srgbClr val="000000"/>
              </a:outerShdw>
            </a:effectLst>
            <a:latin typeface="Calibri" pitchFamily="34" charset="0"/>
          </a:endParaRPr>
        </a:p>
        <a:p>
          <a:pPr rtl="0"/>
          <a:r>
            <a:rPr lang="ko-KR" altLang="en-US" sz="1800" b="1" dirty="0" smtClean="0">
              <a:solidFill>
                <a:schemeClr val="bg1"/>
              </a:solidFill>
              <a:effectLst>
                <a:outerShdw blurRad="50800" dist="50800" dir="2700000" algn="tl" rotWithShape="0">
                  <a:srgbClr val="000000"/>
                </a:outerShdw>
              </a:effectLst>
              <a:latin typeface="Calibri" pitchFamily="34" charset="0"/>
            </a:rPr>
            <a:t>대량학살</a:t>
          </a:r>
          <a:endParaRPr lang="en-US" sz="1800" dirty="0"/>
        </a:p>
      </dgm:t>
    </dgm:pt>
    <dgm:pt modelId="{985F92C6-09E0-4116-8057-880364F0E2A5}" type="parTrans" cxnId="{69E87B7E-F81F-492A-985F-C698D2DA0C36}">
      <dgm:prSet/>
      <dgm:spPr/>
      <dgm:t>
        <a:bodyPr/>
        <a:lstStyle/>
        <a:p>
          <a:endParaRPr lang="en-US"/>
        </a:p>
      </dgm:t>
    </dgm:pt>
    <dgm:pt modelId="{2CE8D617-DE8F-4459-9F3C-F3B28D86CD43}" type="sibTrans" cxnId="{69E87B7E-F81F-492A-985F-C698D2DA0C36}">
      <dgm:prSet/>
      <dgm:spPr/>
      <dgm:t>
        <a:bodyPr/>
        <a:lstStyle/>
        <a:p>
          <a:endParaRPr lang="en-US"/>
        </a:p>
      </dgm:t>
    </dgm:pt>
    <dgm:pt modelId="{B56DE7C7-B732-455B-8863-61BC8EE6B75F}" type="pres">
      <dgm:prSet presAssocID="{5F8F150D-B807-4E2E-8BA0-70901236BAE7}" presName="Name0" presStyleCnt="0">
        <dgm:presLayoutVars>
          <dgm:dir/>
          <dgm:resizeHandles val="exact"/>
        </dgm:presLayoutVars>
      </dgm:prSet>
      <dgm:spPr/>
    </dgm:pt>
    <dgm:pt modelId="{650B9ED0-AC52-4EC6-B41B-466303DD1EFE}" type="pres">
      <dgm:prSet presAssocID="{5F8F150D-B807-4E2E-8BA0-70901236BAE7}" presName="bkgdShp" presStyleLbl="alignAccFollowNode1" presStyleIdx="0" presStyleCnt="1"/>
      <dgm:spPr/>
    </dgm:pt>
    <dgm:pt modelId="{CEA15326-50FE-4CFB-ACCA-F39424BB6B47}" type="pres">
      <dgm:prSet presAssocID="{5F8F150D-B807-4E2E-8BA0-70901236BAE7}" presName="linComp" presStyleCnt="0"/>
      <dgm:spPr/>
    </dgm:pt>
    <dgm:pt modelId="{3CDAAEA7-3445-4A1E-8C0C-6EBDD3E65B52}" type="pres">
      <dgm:prSet presAssocID="{FEE9BDB8-2278-4439-AB8F-2799112FD92B}" presName="compNode" presStyleCnt="0"/>
      <dgm:spPr/>
    </dgm:pt>
    <dgm:pt modelId="{2E07FF83-C110-41D6-B3CC-CA8030106BFB}" type="pres">
      <dgm:prSet presAssocID="{FEE9BDB8-2278-4439-AB8F-2799112FD92B}" presName="node" presStyleLbl="node1" presStyleIdx="0" presStyleCnt="3">
        <dgm:presLayoutVars>
          <dgm:bulletEnabled val="1"/>
        </dgm:presLayoutVars>
      </dgm:prSet>
      <dgm:spPr/>
      <dgm:t>
        <a:bodyPr/>
        <a:lstStyle/>
        <a:p>
          <a:endParaRPr lang="en-US"/>
        </a:p>
      </dgm:t>
    </dgm:pt>
    <dgm:pt modelId="{CDD45BE9-5588-4B04-B180-5AE405D80F37}" type="pres">
      <dgm:prSet presAssocID="{FEE9BDB8-2278-4439-AB8F-2799112FD92B}" presName="invisiNode" presStyleLbl="node1" presStyleIdx="0" presStyleCnt="3"/>
      <dgm:spPr/>
    </dgm:pt>
    <dgm:pt modelId="{DA4813CA-6F70-4860-8607-6F550EEDF908}" type="pres">
      <dgm:prSet presAssocID="{FEE9BDB8-2278-4439-AB8F-2799112FD92B}" presName="imagNode" presStyleLbl="fgImgPlace1" presStyleIdx="0" presStyleCnt="3"/>
      <dgm:spPr>
        <a:blipFill rotWithShape="0">
          <a:blip xmlns:r="http://schemas.openxmlformats.org/officeDocument/2006/relationships" r:embed="rId1"/>
          <a:stretch>
            <a:fillRect/>
          </a:stretch>
        </a:blipFill>
      </dgm:spPr>
    </dgm:pt>
    <dgm:pt modelId="{54E4DBC0-C388-4660-9E84-1ED73ED123ED}" type="pres">
      <dgm:prSet presAssocID="{91258A0E-F099-4830-A85E-1315195181DE}" presName="sibTrans" presStyleLbl="sibTrans2D1" presStyleIdx="0" presStyleCnt="0"/>
      <dgm:spPr/>
      <dgm:t>
        <a:bodyPr/>
        <a:lstStyle/>
        <a:p>
          <a:endParaRPr lang="en-US"/>
        </a:p>
      </dgm:t>
    </dgm:pt>
    <dgm:pt modelId="{2B5DC57F-8AAE-489E-8D11-30A2CC20438A}" type="pres">
      <dgm:prSet presAssocID="{4103A181-E8B9-4F69-90B4-83FBC04F8300}" presName="compNode" presStyleCnt="0"/>
      <dgm:spPr/>
    </dgm:pt>
    <dgm:pt modelId="{03E1779A-DF1A-449A-8373-1401484A03F3}" type="pres">
      <dgm:prSet presAssocID="{4103A181-E8B9-4F69-90B4-83FBC04F8300}" presName="node" presStyleLbl="node1" presStyleIdx="1" presStyleCnt="3">
        <dgm:presLayoutVars>
          <dgm:bulletEnabled val="1"/>
        </dgm:presLayoutVars>
      </dgm:prSet>
      <dgm:spPr/>
      <dgm:t>
        <a:bodyPr/>
        <a:lstStyle/>
        <a:p>
          <a:endParaRPr lang="en-US"/>
        </a:p>
      </dgm:t>
    </dgm:pt>
    <dgm:pt modelId="{8D564CBB-2E1F-423C-BCFD-858756A0EF12}" type="pres">
      <dgm:prSet presAssocID="{4103A181-E8B9-4F69-90B4-83FBC04F8300}" presName="invisiNode" presStyleLbl="node1" presStyleIdx="1" presStyleCnt="3"/>
      <dgm:spPr/>
    </dgm:pt>
    <dgm:pt modelId="{9171DA7A-B9CF-478A-91C5-5087700E51C9}" type="pres">
      <dgm:prSet presAssocID="{4103A181-E8B9-4F69-90B4-83FBC04F8300}" presName="imagNode" presStyleLbl="fgImgPlace1" presStyleIdx="1" presStyleCnt="3"/>
      <dgm:spPr>
        <a:blipFill rotWithShape="0">
          <a:blip xmlns:r="http://schemas.openxmlformats.org/officeDocument/2006/relationships" r:embed="rId2"/>
          <a:stretch>
            <a:fillRect/>
          </a:stretch>
        </a:blipFill>
      </dgm:spPr>
    </dgm:pt>
    <dgm:pt modelId="{992130ED-713F-4EB1-BC32-4E99BB1F1B73}" type="pres">
      <dgm:prSet presAssocID="{D0E31766-0331-4B02-B61D-4A716EE0794C}" presName="sibTrans" presStyleLbl="sibTrans2D1" presStyleIdx="0" presStyleCnt="0"/>
      <dgm:spPr/>
      <dgm:t>
        <a:bodyPr/>
        <a:lstStyle/>
        <a:p>
          <a:endParaRPr lang="en-US"/>
        </a:p>
      </dgm:t>
    </dgm:pt>
    <dgm:pt modelId="{B6A13311-7450-4290-B0C0-CEDE9119EDD5}" type="pres">
      <dgm:prSet presAssocID="{966BF889-3CD4-4F80-8E3B-EF930E826696}" presName="compNode" presStyleCnt="0"/>
      <dgm:spPr/>
    </dgm:pt>
    <dgm:pt modelId="{9AC8BD5B-792A-4F79-A452-D70EB18E28BF}" type="pres">
      <dgm:prSet presAssocID="{966BF889-3CD4-4F80-8E3B-EF930E826696}" presName="node" presStyleLbl="node1" presStyleIdx="2" presStyleCnt="3">
        <dgm:presLayoutVars>
          <dgm:bulletEnabled val="1"/>
        </dgm:presLayoutVars>
      </dgm:prSet>
      <dgm:spPr/>
      <dgm:t>
        <a:bodyPr/>
        <a:lstStyle/>
        <a:p>
          <a:endParaRPr lang="en-US"/>
        </a:p>
      </dgm:t>
    </dgm:pt>
    <dgm:pt modelId="{2AA96FEF-06CB-4429-95B2-C4578342FDA0}" type="pres">
      <dgm:prSet presAssocID="{966BF889-3CD4-4F80-8E3B-EF930E826696}" presName="invisiNode" presStyleLbl="node1" presStyleIdx="2" presStyleCnt="3"/>
      <dgm:spPr/>
    </dgm:pt>
    <dgm:pt modelId="{DEA5AD0F-470B-48D5-AB6E-6BADB263E5FA}" type="pres">
      <dgm:prSet presAssocID="{966BF889-3CD4-4F80-8E3B-EF930E826696}" presName="imagNode" presStyleLbl="fgImgPlace1" presStyleIdx="2" presStyleCnt="3"/>
      <dgm:spPr>
        <a:blipFill rotWithShape="0">
          <a:blip xmlns:r="http://schemas.openxmlformats.org/officeDocument/2006/relationships" r:embed="rId3"/>
          <a:stretch>
            <a:fillRect/>
          </a:stretch>
        </a:blipFill>
      </dgm:spPr>
    </dgm:pt>
  </dgm:ptLst>
  <dgm:cxnLst>
    <dgm:cxn modelId="{4F8045B0-C08B-4C36-A188-56EFDC78D421}" type="presOf" srcId="{5F8F150D-B807-4E2E-8BA0-70901236BAE7}" destId="{B56DE7C7-B732-455B-8863-61BC8EE6B75F}" srcOrd="0" destOrd="0" presId="urn:microsoft.com/office/officeart/2005/8/layout/pList2#2"/>
    <dgm:cxn modelId="{75548D1F-9F2E-4B69-9118-0262D4FDD2E5}" type="presOf" srcId="{D0E31766-0331-4B02-B61D-4A716EE0794C}" destId="{992130ED-713F-4EB1-BC32-4E99BB1F1B73}" srcOrd="0" destOrd="0" presId="urn:microsoft.com/office/officeart/2005/8/layout/pList2#2"/>
    <dgm:cxn modelId="{69E87B7E-F81F-492A-985F-C698D2DA0C36}" srcId="{5F8F150D-B807-4E2E-8BA0-70901236BAE7}" destId="{966BF889-3CD4-4F80-8E3B-EF930E826696}" srcOrd="2" destOrd="0" parTransId="{985F92C6-09E0-4116-8057-880364F0E2A5}" sibTransId="{2CE8D617-DE8F-4459-9F3C-F3B28D86CD43}"/>
    <dgm:cxn modelId="{2265B11B-8332-40FA-A140-958B8F459544}" srcId="{5F8F150D-B807-4E2E-8BA0-70901236BAE7}" destId="{FEE9BDB8-2278-4439-AB8F-2799112FD92B}" srcOrd="0" destOrd="0" parTransId="{7C3BAC00-D0A2-48CC-9789-28CA042ABD4A}" sibTransId="{91258A0E-F099-4830-A85E-1315195181DE}"/>
    <dgm:cxn modelId="{E795171F-4E92-43ED-994D-ADEC4BA6FC4B}" type="presOf" srcId="{FEE9BDB8-2278-4439-AB8F-2799112FD92B}" destId="{2E07FF83-C110-41D6-B3CC-CA8030106BFB}" srcOrd="0" destOrd="0" presId="urn:microsoft.com/office/officeart/2005/8/layout/pList2#2"/>
    <dgm:cxn modelId="{425BAC3B-9B72-473E-8A0F-53EB01CD3834}" type="presOf" srcId="{4103A181-E8B9-4F69-90B4-83FBC04F8300}" destId="{03E1779A-DF1A-449A-8373-1401484A03F3}" srcOrd="0" destOrd="0" presId="urn:microsoft.com/office/officeart/2005/8/layout/pList2#2"/>
    <dgm:cxn modelId="{4A0BACF3-2CC8-4DBC-88E2-7D270DC48CCB}" type="presOf" srcId="{966BF889-3CD4-4F80-8E3B-EF930E826696}" destId="{9AC8BD5B-792A-4F79-A452-D70EB18E28BF}" srcOrd="0" destOrd="0" presId="urn:microsoft.com/office/officeart/2005/8/layout/pList2#2"/>
    <dgm:cxn modelId="{6E87B5B7-D389-459A-90C1-3FFC8DEE8061}" srcId="{5F8F150D-B807-4E2E-8BA0-70901236BAE7}" destId="{4103A181-E8B9-4F69-90B4-83FBC04F8300}" srcOrd="1" destOrd="0" parTransId="{7C55136D-E85D-4F18-B778-C9E02F8498B6}" sibTransId="{D0E31766-0331-4B02-B61D-4A716EE0794C}"/>
    <dgm:cxn modelId="{78558BFA-6DF6-4AE0-8807-D5427DBAC736}" type="presOf" srcId="{91258A0E-F099-4830-A85E-1315195181DE}" destId="{54E4DBC0-C388-4660-9E84-1ED73ED123ED}" srcOrd="0" destOrd="0" presId="urn:microsoft.com/office/officeart/2005/8/layout/pList2#2"/>
    <dgm:cxn modelId="{6D335F6F-4DF3-4050-ADB1-C4281C54A1FB}" type="presParOf" srcId="{B56DE7C7-B732-455B-8863-61BC8EE6B75F}" destId="{650B9ED0-AC52-4EC6-B41B-466303DD1EFE}" srcOrd="0" destOrd="0" presId="urn:microsoft.com/office/officeart/2005/8/layout/pList2#2"/>
    <dgm:cxn modelId="{1249318A-4A97-4382-8892-996CC71BF041}" type="presParOf" srcId="{B56DE7C7-B732-455B-8863-61BC8EE6B75F}" destId="{CEA15326-50FE-4CFB-ACCA-F39424BB6B47}" srcOrd="1" destOrd="0" presId="urn:microsoft.com/office/officeart/2005/8/layout/pList2#2"/>
    <dgm:cxn modelId="{2227F36F-CD0F-40F2-BC6E-E44BDDDBF41F}" type="presParOf" srcId="{CEA15326-50FE-4CFB-ACCA-F39424BB6B47}" destId="{3CDAAEA7-3445-4A1E-8C0C-6EBDD3E65B52}" srcOrd="0" destOrd="0" presId="urn:microsoft.com/office/officeart/2005/8/layout/pList2#2"/>
    <dgm:cxn modelId="{1304C246-D431-43D6-8DF2-53F5F617651D}" type="presParOf" srcId="{3CDAAEA7-3445-4A1E-8C0C-6EBDD3E65B52}" destId="{2E07FF83-C110-41D6-B3CC-CA8030106BFB}" srcOrd="0" destOrd="0" presId="urn:microsoft.com/office/officeart/2005/8/layout/pList2#2"/>
    <dgm:cxn modelId="{C111824F-C4DA-4C89-A5F1-CF2984B99689}" type="presParOf" srcId="{3CDAAEA7-3445-4A1E-8C0C-6EBDD3E65B52}" destId="{CDD45BE9-5588-4B04-B180-5AE405D80F37}" srcOrd="1" destOrd="0" presId="urn:microsoft.com/office/officeart/2005/8/layout/pList2#2"/>
    <dgm:cxn modelId="{CEB84552-5E39-4FC3-9291-E7C0BFE7894F}" type="presParOf" srcId="{3CDAAEA7-3445-4A1E-8C0C-6EBDD3E65B52}" destId="{DA4813CA-6F70-4860-8607-6F550EEDF908}" srcOrd="2" destOrd="0" presId="urn:microsoft.com/office/officeart/2005/8/layout/pList2#2"/>
    <dgm:cxn modelId="{6448032E-3DCA-4615-8259-5CB6E18BA856}" type="presParOf" srcId="{CEA15326-50FE-4CFB-ACCA-F39424BB6B47}" destId="{54E4DBC0-C388-4660-9E84-1ED73ED123ED}" srcOrd="1" destOrd="0" presId="urn:microsoft.com/office/officeart/2005/8/layout/pList2#2"/>
    <dgm:cxn modelId="{72A06EC6-1180-4648-A8BD-36DBA44998C6}" type="presParOf" srcId="{CEA15326-50FE-4CFB-ACCA-F39424BB6B47}" destId="{2B5DC57F-8AAE-489E-8D11-30A2CC20438A}" srcOrd="2" destOrd="0" presId="urn:microsoft.com/office/officeart/2005/8/layout/pList2#2"/>
    <dgm:cxn modelId="{39878249-C4B7-4B26-A005-7A4201627B15}" type="presParOf" srcId="{2B5DC57F-8AAE-489E-8D11-30A2CC20438A}" destId="{03E1779A-DF1A-449A-8373-1401484A03F3}" srcOrd="0" destOrd="0" presId="urn:microsoft.com/office/officeart/2005/8/layout/pList2#2"/>
    <dgm:cxn modelId="{FC619C84-7DE0-46F2-A9B5-5BBD3ECA09FD}" type="presParOf" srcId="{2B5DC57F-8AAE-489E-8D11-30A2CC20438A}" destId="{8D564CBB-2E1F-423C-BCFD-858756A0EF12}" srcOrd="1" destOrd="0" presId="urn:microsoft.com/office/officeart/2005/8/layout/pList2#2"/>
    <dgm:cxn modelId="{7F646DCA-6D8B-4AAC-9420-A5BC01326758}" type="presParOf" srcId="{2B5DC57F-8AAE-489E-8D11-30A2CC20438A}" destId="{9171DA7A-B9CF-478A-91C5-5087700E51C9}" srcOrd="2" destOrd="0" presId="urn:microsoft.com/office/officeart/2005/8/layout/pList2#2"/>
    <dgm:cxn modelId="{A958F0E2-13F2-4030-9BE3-DFAEBD474D1A}" type="presParOf" srcId="{CEA15326-50FE-4CFB-ACCA-F39424BB6B47}" destId="{992130ED-713F-4EB1-BC32-4E99BB1F1B73}" srcOrd="3" destOrd="0" presId="urn:microsoft.com/office/officeart/2005/8/layout/pList2#2"/>
    <dgm:cxn modelId="{615BB746-2A3F-4E3B-8D6E-948B89AB0FC3}" type="presParOf" srcId="{CEA15326-50FE-4CFB-ACCA-F39424BB6B47}" destId="{B6A13311-7450-4290-B0C0-CEDE9119EDD5}" srcOrd="4" destOrd="0" presId="urn:microsoft.com/office/officeart/2005/8/layout/pList2#2"/>
    <dgm:cxn modelId="{3591D72F-8A78-4422-86A8-AC0BA57FD9DE}" type="presParOf" srcId="{B6A13311-7450-4290-B0C0-CEDE9119EDD5}" destId="{9AC8BD5B-792A-4F79-A452-D70EB18E28BF}" srcOrd="0" destOrd="0" presId="urn:microsoft.com/office/officeart/2005/8/layout/pList2#2"/>
    <dgm:cxn modelId="{CF6356C5-C476-4302-B01E-1608275236DB}" type="presParOf" srcId="{B6A13311-7450-4290-B0C0-CEDE9119EDD5}" destId="{2AA96FEF-06CB-4429-95B2-C4578342FDA0}" srcOrd="1" destOrd="0" presId="urn:microsoft.com/office/officeart/2005/8/layout/pList2#2"/>
    <dgm:cxn modelId="{93352AE8-19F1-4E5F-9B63-7E4E203EB0C6}" type="presParOf" srcId="{B6A13311-7450-4290-B0C0-CEDE9119EDD5}" destId="{DEA5AD0F-470B-48D5-AB6E-6BADB263E5FA}" srcOrd="2" destOrd="0" presId="urn:microsoft.com/office/officeart/2005/8/layout/pList2#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026D00-5104-4245-B3EE-DDFCB8F2B506}" type="doc">
      <dgm:prSet loTypeId="urn:microsoft.com/office/officeart/2005/8/layout/hList7#2" loCatId="list" qsTypeId="urn:microsoft.com/office/officeart/2005/8/quickstyle/simple1" qsCatId="simple" csTypeId="urn:microsoft.com/office/officeart/2005/8/colors/accent1_2" csCatId="accent1" phldr="1"/>
      <dgm:spPr/>
    </dgm:pt>
    <dgm:pt modelId="{B7EDC8F8-81CF-4780-B3D9-90A0A5C89F58}">
      <dgm:prSet phldrT="[Text]"/>
      <dgm:spPr/>
      <dgm:t>
        <a:bodyPr/>
        <a:lstStyle/>
        <a:p>
          <a:r>
            <a:rPr lang="ko-KR" altLang="en-US" dirty="0" smtClean="0"/>
            <a:t>수문</a:t>
          </a:r>
          <a:endParaRPr lang="en-US" dirty="0"/>
        </a:p>
      </dgm:t>
    </dgm:pt>
    <dgm:pt modelId="{6F335889-20B1-44EB-B404-6E805A84E653}" type="parTrans" cxnId="{F4AFA2ED-9840-4F78-8787-97C74C9B80AF}">
      <dgm:prSet/>
      <dgm:spPr/>
      <dgm:t>
        <a:bodyPr/>
        <a:lstStyle/>
        <a:p>
          <a:endParaRPr lang="en-US"/>
        </a:p>
      </dgm:t>
    </dgm:pt>
    <dgm:pt modelId="{12901332-AE97-4C8E-BF95-F07F01120F98}" type="sibTrans" cxnId="{F4AFA2ED-9840-4F78-8787-97C74C9B80AF}">
      <dgm:prSet/>
      <dgm:spPr/>
      <dgm:t>
        <a:bodyPr/>
        <a:lstStyle/>
        <a:p>
          <a:endParaRPr lang="en-US"/>
        </a:p>
      </dgm:t>
    </dgm:pt>
    <dgm:pt modelId="{775FB191-FAD2-4A9D-8E0B-D68DFD047DD2}">
      <dgm:prSet phldrT="[Text]"/>
      <dgm:spPr/>
      <dgm:t>
        <a:bodyPr/>
        <a:lstStyle/>
        <a:p>
          <a:r>
            <a:rPr lang="ko-KR" altLang="en-US" dirty="0" smtClean="0"/>
            <a:t>지구물리</a:t>
          </a:r>
          <a:endParaRPr lang="en-US" dirty="0"/>
        </a:p>
      </dgm:t>
    </dgm:pt>
    <dgm:pt modelId="{9ACF362B-5B3E-4926-A741-E71B026560F1}" type="parTrans" cxnId="{2897866B-E75E-4CFB-B0CE-D0B9C2B189BE}">
      <dgm:prSet/>
      <dgm:spPr/>
      <dgm:t>
        <a:bodyPr/>
        <a:lstStyle/>
        <a:p>
          <a:endParaRPr lang="en-US"/>
        </a:p>
      </dgm:t>
    </dgm:pt>
    <dgm:pt modelId="{E0CE38E8-C8B7-4FCD-9F69-A2F11D3CFA53}" type="sibTrans" cxnId="{2897866B-E75E-4CFB-B0CE-D0B9C2B189BE}">
      <dgm:prSet/>
      <dgm:spPr/>
      <dgm:t>
        <a:bodyPr/>
        <a:lstStyle/>
        <a:p>
          <a:endParaRPr lang="en-US"/>
        </a:p>
      </dgm:t>
    </dgm:pt>
    <dgm:pt modelId="{D5AD0C5F-05EB-40DA-88CF-56C429AA0AB1}">
      <dgm:prSet phldrT="[Text]"/>
      <dgm:spPr/>
      <dgm:t>
        <a:bodyPr/>
        <a:lstStyle/>
        <a:p>
          <a:r>
            <a:rPr lang="ko-KR" altLang="en-US" dirty="0" smtClean="0"/>
            <a:t>생물</a:t>
          </a:r>
          <a:endParaRPr lang="en-US" dirty="0"/>
        </a:p>
      </dgm:t>
    </dgm:pt>
    <dgm:pt modelId="{5A11931C-B081-483F-9E27-003AD366C8EF}" type="parTrans" cxnId="{A4B57E21-E9D6-4CAE-BE86-E3EE7F1B4CFC}">
      <dgm:prSet/>
      <dgm:spPr/>
      <dgm:t>
        <a:bodyPr/>
        <a:lstStyle/>
        <a:p>
          <a:endParaRPr lang="en-US"/>
        </a:p>
      </dgm:t>
    </dgm:pt>
    <dgm:pt modelId="{04098F95-8D75-414C-835B-81AD088F8541}" type="sibTrans" cxnId="{A4B57E21-E9D6-4CAE-BE86-E3EE7F1B4CFC}">
      <dgm:prSet/>
      <dgm:spPr/>
      <dgm:t>
        <a:bodyPr/>
        <a:lstStyle/>
        <a:p>
          <a:endParaRPr lang="en-US"/>
        </a:p>
      </dgm:t>
    </dgm:pt>
    <dgm:pt modelId="{1AC6D925-3692-4B24-B016-CFC4202FC459}">
      <dgm:prSet/>
      <dgm:spPr/>
      <dgm:t>
        <a:bodyPr/>
        <a:lstStyle/>
        <a:p>
          <a:r>
            <a:rPr lang="ko-KR" altLang="en-US" dirty="0" smtClean="0"/>
            <a:t>기상</a:t>
          </a:r>
          <a:endParaRPr lang="en-US" dirty="0"/>
        </a:p>
      </dgm:t>
    </dgm:pt>
    <dgm:pt modelId="{063DD31D-C717-42B2-A62D-73E37680AE4E}" type="parTrans" cxnId="{474F7659-830D-4F55-8ED3-3E827992DDCE}">
      <dgm:prSet/>
      <dgm:spPr/>
      <dgm:t>
        <a:bodyPr/>
        <a:lstStyle/>
        <a:p>
          <a:endParaRPr lang="en-US"/>
        </a:p>
      </dgm:t>
    </dgm:pt>
    <dgm:pt modelId="{466CF9CB-983B-4D94-909F-92710F4CBFA9}" type="sibTrans" cxnId="{474F7659-830D-4F55-8ED3-3E827992DDCE}">
      <dgm:prSet/>
      <dgm:spPr/>
      <dgm:t>
        <a:bodyPr/>
        <a:lstStyle/>
        <a:p>
          <a:endParaRPr lang="en-US"/>
        </a:p>
      </dgm:t>
    </dgm:pt>
    <dgm:pt modelId="{BF8259D3-F336-41F5-862B-5E209139ADC2}">
      <dgm:prSet/>
      <dgm:spPr/>
      <dgm:t>
        <a:bodyPr/>
        <a:lstStyle/>
        <a:p>
          <a:r>
            <a:rPr lang="ko-KR" altLang="en-US" dirty="0" smtClean="0"/>
            <a:t>기후</a:t>
          </a:r>
          <a:endParaRPr lang="en-US" dirty="0"/>
        </a:p>
      </dgm:t>
    </dgm:pt>
    <dgm:pt modelId="{4B9E711D-E18D-4550-AFF2-5A399A0723A4}" type="parTrans" cxnId="{3AFF622E-8789-4ED3-BAE3-A72989C047D1}">
      <dgm:prSet/>
      <dgm:spPr/>
      <dgm:t>
        <a:bodyPr/>
        <a:lstStyle/>
        <a:p>
          <a:endParaRPr lang="en-US"/>
        </a:p>
      </dgm:t>
    </dgm:pt>
    <dgm:pt modelId="{E00458F7-48DE-4A01-886E-871A8887A72E}" type="sibTrans" cxnId="{3AFF622E-8789-4ED3-BAE3-A72989C047D1}">
      <dgm:prSet/>
      <dgm:spPr/>
      <dgm:t>
        <a:bodyPr/>
        <a:lstStyle/>
        <a:p>
          <a:endParaRPr lang="en-US"/>
        </a:p>
      </dgm:t>
    </dgm:pt>
    <dgm:pt modelId="{97E4704C-BE09-4ACA-8A5C-70AE205B7FB0}" type="pres">
      <dgm:prSet presAssocID="{6B026D00-5104-4245-B3EE-DDFCB8F2B506}" presName="Name0" presStyleCnt="0">
        <dgm:presLayoutVars>
          <dgm:dir/>
          <dgm:resizeHandles val="exact"/>
        </dgm:presLayoutVars>
      </dgm:prSet>
      <dgm:spPr/>
    </dgm:pt>
    <dgm:pt modelId="{6ADACD77-27A0-4A55-A107-F60B59C306D9}" type="pres">
      <dgm:prSet presAssocID="{6B026D00-5104-4245-B3EE-DDFCB8F2B506}" presName="fgShape" presStyleLbl="fgShp" presStyleIdx="0" presStyleCnt="1"/>
      <dgm:spPr/>
    </dgm:pt>
    <dgm:pt modelId="{27503295-1F29-4AA1-A74A-532FF312C22B}" type="pres">
      <dgm:prSet presAssocID="{6B026D00-5104-4245-B3EE-DDFCB8F2B506}" presName="linComp" presStyleCnt="0"/>
      <dgm:spPr/>
    </dgm:pt>
    <dgm:pt modelId="{A70E8D04-D488-4A6E-81DE-0117E1DD39E7}" type="pres">
      <dgm:prSet presAssocID="{B7EDC8F8-81CF-4780-B3D9-90A0A5C89F58}" presName="compNode" presStyleCnt="0"/>
      <dgm:spPr/>
    </dgm:pt>
    <dgm:pt modelId="{3A495B7C-4D84-4248-B83C-E8ED89AED751}" type="pres">
      <dgm:prSet presAssocID="{B7EDC8F8-81CF-4780-B3D9-90A0A5C89F58}" presName="bkgdShape" presStyleLbl="node1" presStyleIdx="0" presStyleCnt="5"/>
      <dgm:spPr/>
      <dgm:t>
        <a:bodyPr/>
        <a:lstStyle/>
        <a:p>
          <a:endParaRPr lang="en-US"/>
        </a:p>
      </dgm:t>
    </dgm:pt>
    <dgm:pt modelId="{235164B5-737B-4BFB-A209-6633408EF9A5}" type="pres">
      <dgm:prSet presAssocID="{B7EDC8F8-81CF-4780-B3D9-90A0A5C89F58}" presName="nodeTx" presStyleLbl="node1" presStyleIdx="0" presStyleCnt="5">
        <dgm:presLayoutVars>
          <dgm:bulletEnabled val="1"/>
        </dgm:presLayoutVars>
      </dgm:prSet>
      <dgm:spPr/>
      <dgm:t>
        <a:bodyPr/>
        <a:lstStyle/>
        <a:p>
          <a:endParaRPr lang="en-US"/>
        </a:p>
      </dgm:t>
    </dgm:pt>
    <dgm:pt modelId="{08C9CB3A-EE35-48EF-89BF-D64ADC091A64}" type="pres">
      <dgm:prSet presAssocID="{B7EDC8F8-81CF-4780-B3D9-90A0A5C89F58}" presName="invisiNode" presStyleLbl="node1" presStyleIdx="0" presStyleCnt="5"/>
      <dgm:spPr/>
    </dgm:pt>
    <dgm:pt modelId="{7B8F7B44-3B6D-47F0-8D49-886892D4C1C7}" type="pres">
      <dgm:prSet presAssocID="{B7EDC8F8-81CF-4780-B3D9-90A0A5C89F58}" presName="imagNode" presStyleLbl="fgImgPlace1" presStyleIdx="0" presStyleCnt="5"/>
      <dgm:spPr>
        <a:blipFill rotWithShape="0">
          <a:blip xmlns:r="http://schemas.openxmlformats.org/officeDocument/2006/relationships" r:embed="rId1"/>
          <a:stretch>
            <a:fillRect/>
          </a:stretch>
        </a:blipFill>
      </dgm:spPr>
    </dgm:pt>
    <dgm:pt modelId="{106AA070-D90A-4CAC-B60D-4E9144771ECF}" type="pres">
      <dgm:prSet presAssocID="{12901332-AE97-4C8E-BF95-F07F01120F98}" presName="sibTrans" presStyleLbl="sibTrans2D1" presStyleIdx="0" presStyleCnt="0"/>
      <dgm:spPr/>
      <dgm:t>
        <a:bodyPr/>
        <a:lstStyle/>
        <a:p>
          <a:endParaRPr lang="en-US"/>
        </a:p>
      </dgm:t>
    </dgm:pt>
    <dgm:pt modelId="{4D0E3CB0-0994-4A83-B29B-DACE096E5729}" type="pres">
      <dgm:prSet presAssocID="{1AC6D925-3692-4B24-B016-CFC4202FC459}" presName="compNode" presStyleCnt="0"/>
      <dgm:spPr/>
    </dgm:pt>
    <dgm:pt modelId="{9E3CF000-5B8A-43BA-9D76-88AD21493DC0}" type="pres">
      <dgm:prSet presAssocID="{1AC6D925-3692-4B24-B016-CFC4202FC459}" presName="bkgdShape" presStyleLbl="node1" presStyleIdx="1" presStyleCnt="5"/>
      <dgm:spPr/>
      <dgm:t>
        <a:bodyPr/>
        <a:lstStyle/>
        <a:p>
          <a:endParaRPr lang="en-US"/>
        </a:p>
      </dgm:t>
    </dgm:pt>
    <dgm:pt modelId="{8B881BE6-0755-42F2-9A06-4D7B9621FF93}" type="pres">
      <dgm:prSet presAssocID="{1AC6D925-3692-4B24-B016-CFC4202FC459}" presName="nodeTx" presStyleLbl="node1" presStyleIdx="1" presStyleCnt="5">
        <dgm:presLayoutVars>
          <dgm:bulletEnabled val="1"/>
        </dgm:presLayoutVars>
      </dgm:prSet>
      <dgm:spPr/>
      <dgm:t>
        <a:bodyPr/>
        <a:lstStyle/>
        <a:p>
          <a:endParaRPr lang="en-US"/>
        </a:p>
      </dgm:t>
    </dgm:pt>
    <dgm:pt modelId="{F9A8A700-8E69-4BBE-9809-EF4BD9EEC25E}" type="pres">
      <dgm:prSet presAssocID="{1AC6D925-3692-4B24-B016-CFC4202FC459}" presName="invisiNode" presStyleLbl="node1" presStyleIdx="1" presStyleCnt="5"/>
      <dgm:spPr/>
    </dgm:pt>
    <dgm:pt modelId="{8085084D-8D00-44E4-914E-4CA7AB870A0B}" type="pres">
      <dgm:prSet presAssocID="{1AC6D925-3692-4B24-B016-CFC4202FC459}" presName="imagNode" presStyleLbl="fgImgPlace1" presStyleIdx="1" presStyleCnt="5"/>
      <dgm:spPr>
        <a:blipFill rotWithShape="0">
          <a:blip xmlns:r="http://schemas.openxmlformats.org/officeDocument/2006/relationships" r:embed="rId2"/>
          <a:stretch>
            <a:fillRect/>
          </a:stretch>
        </a:blipFill>
      </dgm:spPr>
    </dgm:pt>
    <dgm:pt modelId="{FFD7B1B8-8A14-4EAF-860E-49F65D4F2BFE}" type="pres">
      <dgm:prSet presAssocID="{466CF9CB-983B-4D94-909F-92710F4CBFA9}" presName="sibTrans" presStyleLbl="sibTrans2D1" presStyleIdx="0" presStyleCnt="0"/>
      <dgm:spPr/>
      <dgm:t>
        <a:bodyPr/>
        <a:lstStyle/>
        <a:p>
          <a:endParaRPr lang="en-US"/>
        </a:p>
      </dgm:t>
    </dgm:pt>
    <dgm:pt modelId="{7B072107-DD1E-4313-84E9-3F603B834B04}" type="pres">
      <dgm:prSet presAssocID="{BF8259D3-F336-41F5-862B-5E209139ADC2}" presName="compNode" presStyleCnt="0"/>
      <dgm:spPr/>
    </dgm:pt>
    <dgm:pt modelId="{3437C886-B071-4D03-B2D0-E9C9C20BB331}" type="pres">
      <dgm:prSet presAssocID="{BF8259D3-F336-41F5-862B-5E209139ADC2}" presName="bkgdShape" presStyleLbl="node1" presStyleIdx="2" presStyleCnt="5"/>
      <dgm:spPr/>
      <dgm:t>
        <a:bodyPr/>
        <a:lstStyle/>
        <a:p>
          <a:endParaRPr lang="en-US"/>
        </a:p>
      </dgm:t>
    </dgm:pt>
    <dgm:pt modelId="{356882CD-0529-4042-8580-2D3922161DEC}" type="pres">
      <dgm:prSet presAssocID="{BF8259D3-F336-41F5-862B-5E209139ADC2}" presName="nodeTx" presStyleLbl="node1" presStyleIdx="2" presStyleCnt="5">
        <dgm:presLayoutVars>
          <dgm:bulletEnabled val="1"/>
        </dgm:presLayoutVars>
      </dgm:prSet>
      <dgm:spPr/>
      <dgm:t>
        <a:bodyPr/>
        <a:lstStyle/>
        <a:p>
          <a:endParaRPr lang="en-US"/>
        </a:p>
      </dgm:t>
    </dgm:pt>
    <dgm:pt modelId="{7CD0F34F-63AC-4C4E-943A-A88393F13F78}" type="pres">
      <dgm:prSet presAssocID="{BF8259D3-F336-41F5-862B-5E209139ADC2}" presName="invisiNode" presStyleLbl="node1" presStyleIdx="2" presStyleCnt="5"/>
      <dgm:spPr/>
    </dgm:pt>
    <dgm:pt modelId="{B74837ED-ABAD-4052-AA89-0F9E7A59E692}" type="pres">
      <dgm:prSet presAssocID="{BF8259D3-F336-41F5-862B-5E209139ADC2}" presName="imagNode" presStyleLbl="fgImgPlace1" presStyleIdx="2" presStyleCnt="5"/>
      <dgm:spPr>
        <a:blipFill rotWithShape="0">
          <a:blip xmlns:r="http://schemas.openxmlformats.org/officeDocument/2006/relationships" r:embed="rId3"/>
          <a:stretch>
            <a:fillRect/>
          </a:stretch>
        </a:blipFill>
      </dgm:spPr>
    </dgm:pt>
    <dgm:pt modelId="{3C64FAC9-680B-4C62-A95C-BB995B8A8878}" type="pres">
      <dgm:prSet presAssocID="{E00458F7-48DE-4A01-886E-871A8887A72E}" presName="sibTrans" presStyleLbl="sibTrans2D1" presStyleIdx="0" presStyleCnt="0"/>
      <dgm:spPr/>
      <dgm:t>
        <a:bodyPr/>
        <a:lstStyle/>
        <a:p>
          <a:endParaRPr lang="en-US"/>
        </a:p>
      </dgm:t>
    </dgm:pt>
    <dgm:pt modelId="{9C6EF217-ADFD-4943-8654-5425052DFA89}" type="pres">
      <dgm:prSet presAssocID="{775FB191-FAD2-4A9D-8E0B-D68DFD047DD2}" presName="compNode" presStyleCnt="0"/>
      <dgm:spPr/>
    </dgm:pt>
    <dgm:pt modelId="{F05771D2-6EC2-4979-A891-72453807F344}" type="pres">
      <dgm:prSet presAssocID="{775FB191-FAD2-4A9D-8E0B-D68DFD047DD2}" presName="bkgdShape" presStyleLbl="node1" presStyleIdx="3" presStyleCnt="5"/>
      <dgm:spPr/>
      <dgm:t>
        <a:bodyPr/>
        <a:lstStyle/>
        <a:p>
          <a:endParaRPr lang="en-US"/>
        </a:p>
      </dgm:t>
    </dgm:pt>
    <dgm:pt modelId="{AC31FEAF-710C-4E04-9DA4-89768397E695}" type="pres">
      <dgm:prSet presAssocID="{775FB191-FAD2-4A9D-8E0B-D68DFD047DD2}" presName="nodeTx" presStyleLbl="node1" presStyleIdx="3" presStyleCnt="5">
        <dgm:presLayoutVars>
          <dgm:bulletEnabled val="1"/>
        </dgm:presLayoutVars>
      </dgm:prSet>
      <dgm:spPr/>
      <dgm:t>
        <a:bodyPr/>
        <a:lstStyle/>
        <a:p>
          <a:endParaRPr lang="en-US"/>
        </a:p>
      </dgm:t>
    </dgm:pt>
    <dgm:pt modelId="{8844123F-5D64-4029-8BF4-437F6DFF7E63}" type="pres">
      <dgm:prSet presAssocID="{775FB191-FAD2-4A9D-8E0B-D68DFD047DD2}" presName="invisiNode" presStyleLbl="node1" presStyleIdx="3" presStyleCnt="5"/>
      <dgm:spPr/>
    </dgm:pt>
    <dgm:pt modelId="{86E4D3DD-99E2-4673-AE98-2CFEA3101D70}" type="pres">
      <dgm:prSet presAssocID="{775FB191-FAD2-4A9D-8E0B-D68DFD047DD2}" presName="imagNode" presStyleLbl="fgImgPlace1" presStyleIdx="3" presStyleCnt="5"/>
      <dgm:spPr>
        <a:blipFill rotWithShape="0">
          <a:blip xmlns:r="http://schemas.openxmlformats.org/officeDocument/2006/relationships" r:embed="rId4"/>
          <a:stretch>
            <a:fillRect/>
          </a:stretch>
        </a:blipFill>
      </dgm:spPr>
    </dgm:pt>
    <dgm:pt modelId="{FB78CD2A-6DB4-4DF9-82B6-6CECA87D92D7}" type="pres">
      <dgm:prSet presAssocID="{E0CE38E8-C8B7-4FCD-9F69-A2F11D3CFA53}" presName="sibTrans" presStyleLbl="sibTrans2D1" presStyleIdx="0" presStyleCnt="0"/>
      <dgm:spPr/>
      <dgm:t>
        <a:bodyPr/>
        <a:lstStyle/>
        <a:p>
          <a:endParaRPr lang="en-US"/>
        </a:p>
      </dgm:t>
    </dgm:pt>
    <dgm:pt modelId="{9F583CF5-8CCB-4BFD-B0F4-42D17E465DCC}" type="pres">
      <dgm:prSet presAssocID="{D5AD0C5F-05EB-40DA-88CF-56C429AA0AB1}" presName="compNode" presStyleCnt="0"/>
      <dgm:spPr/>
    </dgm:pt>
    <dgm:pt modelId="{F0E0C909-BF1E-4394-B8AA-C2CFF882770E}" type="pres">
      <dgm:prSet presAssocID="{D5AD0C5F-05EB-40DA-88CF-56C429AA0AB1}" presName="bkgdShape" presStyleLbl="node1" presStyleIdx="4" presStyleCnt="5"/>
      <dgm:spPr/>
      <dgm:t>
        <a:bodyPr/>
        <a:lstStyle/>
        <a:p>
          <a:endParaRPr lang="en-US"/>
        </a:p>
      </dgm:t>
    </dgm:pt>
    <dgm:pt modelId="{1C76677B-A938-4D71-9844-1E1AAB79E3A9}" type="pres">
      <dgm:prSet presAssocID="{D5AD0C5F-05EB-40DA-88CF-56C429AA0AB1}" presName="nodeTx" presStyleLbl="node1" presStyleIdx="4" presStyleCnt="5">
        <dgm:presLayoutVars>
          <dgm:bulletEnabled val="1"/>
        </dgm:presLayoutVars>
      </dgm:prSet>
      <dgm:spPr/>
      <dgm:t>
        <a:bodyPr/>
        <a:lstStyle/>
        <a:p>
          <a:endParaRPr lang="en-US"/>
        </a:p>
      </dgm:t>
    </dgm:pt>
    <dgm:pt modelId="{3F45D617-7C00-4EA1-9EB4-AA3F158616C0}" type="pres">
      <dgm:prSet presAssocID="{D5AD0C5F-05EB-40DA-88CF-56C429AA0AB1}" presName="invisiNode" presStyleLbl="node1" presStyleIdx="4" presStyleCnt="5"/>
      <dgm:spPr/>
    </dgm:pt>
    <dgm:pt modelId="{79E7FEA6-5E9A-4A20-A783-1595995AB90F}" type="pres">
      <dgm:prSet presAssocID="{D5AD0C5F-05EB-40DA-88CF-56C429AA0AB1}" presName="imagNode" presStyleLbl="fgImgPlace1" presStyleIdx="4" presStyleCnt="5"/>
      <dgm:spPr>
        <a:blipFill rotWithShape="0">
          <a:blip xmlns:r="http://schemas.openxmlformats.org/officeDocument/2006/relationships" r:embed="rId5"/>
          <a:stretch>
            <a:fillRect/>
          </a:stretch>
        </a:blipFill>
      </dgm:spPr>
    </dgm:pt>
  </dgm:ptLst>
  <dgm:cxnLst>
    <dgm:cxn modelId="{D41DB000-C888-47B6-B86C-88FED10EA413}" type="presOf" srcId="{1AC6D925-3692-4B24-B016-CFC4202FC459}" destId="{8B881BE6-0755-42F2-9A06-4D7B9621FF93}" srcOrd="1" destOrd="0" presId="urn:microsoft.com/office/officeart/2005/8/layout/hList7#2"/>
    <dgm:cxn modelId="{3730E370-9E5E-4A9A-91C2-50DE5F1ED486}" type="presOf" srcId="{466CF9CB-983B-4D94-909F-92710F4CBFA9}" destId="{FFD7B1B8-8A14-4EAF-860E-49F65D4F2BFE}" srcOrd="0" destOrd="0" presId="urn:microsoft.com/office/officeart/2005/8/layout/hList7#2"/>
    <dgm:cxn modelId="{474F7659-830D-4F55-8ED3-3E827992DDCE}" srcId="{6B026D00-5104-4245-B3EE-DDFCB8F2B506}" destId="{1AC6D925-3692-4B24-B016-CFC4202FC459}" srcOrd="1" destOrd="0" parTransId="{063DD31D-C717-42B2-A62D-73E37680AE4E}" sibTransId="{466CF9CB-983B-4D94-909F-92710F4CBFA9}"/>
    <dgm:cxn modelId="{4197AA30-D202-40BF-A571-63E96BC4E575}" type="presOf" srcId="{775FB191-FAD2-4A9D-8E0B-D68DFD047DD2}" destId="{AC31FEAF-710C-4E04-9DA4-89768397E695}" srcOrd="1" destOrd="0" presId="urn:microsoft.com/office/officeart/2005/8/layout/hList7#2"/>
    <dgm:cxn modelId="{46ECD27E-259F-4D9A-ADB8-03A77C383DDE}" type="presOf" srcId="{E0CE38E8-C8B7-4FCD-9F69-A2F11D3CFA53}" destId="{FB78CD2A-6DB4-4DF9-82B6-6CECA87D92D7}" srcOrd="0" destOrd="0" presId="urn:microsoft.com/office/officeart/2005/8/layout/hList7#2"/>
    <dgm:cxn modelId="{4331215F-C81D-4875-9C15-7FB8FFC77DCF}" type="presOf" srcId="{B7EDC8F8-81CF-4780-B3D9-90A0A5C89F58}" destId="{235164B5-737B-4BFB-A209-6633408EF9A5}" srcOrd="1" destOrd="0" presId="urn:microsoft.com/office/officeart/2005/8/layout/hList7#2"/>
    <dgm:cxn modelId="{3E26A1A9-2045-4D83-8383-5F0681C6EDC5}" type="presOf" srcId="{D5AD0C5F-05EB-40DA-88CF-56C429AA0AB1}" destId="{F0E0C909-BF1E-4394-B8AA-C2CFF882770E}" srcOrd="0" destOrd="0" presId="urn:microsoft.com/office/officeart/2005/8/layout/hList7#2"/>
    <dgm:cxn modelId="{3AFF622E-8789-4ED3-BAE3-A72989C047D1}" srcId="{6B026D00-5104-4245-B3EE-DDFCB8F2B506}" destId="{BF8259D3-F336-41F5-862B-5E209139ADC2}" srcOrd="2" destOrd="0" parTransId="{4B9E711D-E18D-4550-AFF2-5A399A0723A4}" sibTransId="{E00458F7-48DE-4A01-886E-871A8887A72E}"/>
    <dgm:cxn modelId="{F4AFA2ED-9840-4F78-8787-97C74C9B80AF}" srcId="{6B026D00-5104-4245-B3EE-DDFCB8F2B506}" destId="{B7EDC8F8-81CF-4780-B3D9-90A0A5C89F58}" srcOrd="0" destOrd="0" parTransId="{6F335889-20B1-44EB-B404-6E805A84E653}" sibTransId="{12901332-AE97-4C8E-BF95-F07F01120F98}"/>
    <dgm:cxn modelId="{604C3713-10DB-48AF-8BD6-3CEC38F35535}" type="presOf" srcId="{BF8259D3-F336-41F5-862B-5E209139ADC2}" destId="{3437C886-B071-4D03-B2D0-E9C9C20BB331}" srcOrd="0" destOrd="0" presId="urn:microsoft.com/office/officeart/2005/8/layout/hList7#2"/>
    <dgm:cxn modelId="{63262065-83CE-44D9-810A-E3118C418D40}" type="presOf" srcId="{12901332-AE97-4C8E-BF95-F07F01120F98}" destId="{106AA070-D90A-4CAC-B60D-4E9144771ECF}" srcOrd="0" destOrd="0" presId="urn:microsoft.com/office/officeart/2005/8/layout/hList7#2"/>
    <dgm:cxn modelId="{5F0AD0A5-9321-4DE9-A7BD-B561C811B70A}" type="presOf" srcId="{6B026D00-5104-4245-B3EE-DDFCB8F2B506}" destId="{97E4704C-BE09-4ACA-8A5C-70AE205B7FB0}" srcOrd="0" destOrd="0" presId="urn:microsoft.com/office/officeart/2005/8/layout/hList7#2"/>
    <dgm:cxn modelId="{A4B57E21-E9D6-4CAE-BE86-E3EE7F1B4CFC}" srcId="{6B026D00-5104-4245-B3EE-DDFCB8F2B506}" destId="{D5AD0C5F-05EB-40DA-88CF-56C429AA0AB1}" srcOrd="4" destOrd="0" parTransId="{5A11931C-B081-483F-9E27-003AD366C8EF}" sibTransId="{04098F95-8D75-414C-835B-81AD088F8541}"/>
    <dgm:cxn modelId="{92347BFE-3878-4B00-83FA-11C15348CB73}" type="presOf" srcId="{E00458F7-48DE-4A01-886E-871A8887A72E}" destId="{3C64FAC9-680B-4C62-A95C-BB995B8A8878}" srcOrd="0" destOrd="0" presId="urn:microsoft.com/office/officeart/2005/8/layout/hList7#2"/>
    <dgm:cxn modelId="{A8D17109-1868-4275-852F-0B6817DD8E54}" type="presOf" srcId="{775FB191-FAD2-4A9D-8E0B-D68DFD047DD2}" destId="{F05771D2-6EC2-4979-A891-72453807F344}" srcOrd="0" destOrd="0" presId="urn:microsoft.com/office/officeart/2005/8/layout/hList7#2"/>
    <dgm:cxn modelId="{270AB4EE-7C47-46B8-B72C-82389350B447}" type="presOf" srcId="{1AC6D925-3692-4B24-B016-CFC4202FC459}" destId="{9E3CF000-5B8A-43BA-9D76-88AD21493DC0}" srcOrd="0" destOrd="0" presId="urn:microsoft.com/office/officeart/2005/8/layout/hList7#2"/>
    <dgm:cxn modelId="{8BBD4750-0A58-483E-A9FD-6C5BA00FF16F}" type="presOf" srcId="{BF8259D3-F336-41F5-862B-5E209139ADC2}" destId="{356882CD-0529-4042-8580-2D3922161DEC}" srcOrd="1" destOrd="0" presId="urn:microsoft.com/office/officeart/2005/8/layout/hList7#2"/>
    <dgm:cxn modelId="{2897866B-E75E-4CFB-B0CE-D0B9C2B189BE}" srcId="{6B026D00-5104-4245-B3EE-DDFCB8F2B506}" destId="{775FB191-FAD2-4A9D-8E0B-D68DFD047DD2}" srcOrd="3" destOrd="0" parTransId="{9ACF362B-5B3E-4926-A741-E71B026560F1}" sibTransId="{E0CE38E8-C8B7-4FCD-9F69-A2F11D3CFA53}"/>
    <dgm:cxn modelId="{97A6A2F4-4DE6-4970-A554-E9426D8B4154}" type="presOf" srcId="{D5AD0C5F-05EB-40DA-88CF-56C429AA0AB1}" destId="{1C76677B-A938-4D71-9844-1E1AAB79E3A9}" srcOrd="1" destOrd="0" presId="urn:microsoft.com/office/officeart/2005/8/layout/hList7#2"/>
    <dgm:cxn modelId="{75EFCB61-097C-4E26-8C54-9016F179D846}" type="presOf" srcId="{B7EDC8F8-81CF-4780-B3D9-90A0A5C89F58}" destId="{3A495B7C-4D84-4248-B83C-E8ED89AED751}" srcOrd="0" destOrd="0" presId="urn:microsoft.com/office/officeart/2005/8/layout/hList7#2"/>
    <dgm:cxn modelId="{4A8FF49D-49DE-4F1B-A124-2D5C9F89E766}" type="presParOf" srcId="{97E4704C-BE09-4ACA-8A5C-70AE205B7FB0}" destId="{6ADACD77-27A0-4A55-A107-F60B59C306D9}" srcOrd="0" destOrd="0" presId="urn:microsoft.com/office/officeart/2005/8/layout/hList7#2"/>
    <dgm:cxn modelId="{2A2711DA-B4AC-4F59-9EFE-C3EC0DF16CD5}" type="presParOf" srcId="{97E4704C-BE09-4ACA-8A5C-70AE205B7FB0}" destId="{27503295-1F29-4AA1-A74A-532FF312C22B}" srcOrd="1" destOrd="0" presId="urn:microsoft.com/office/officeart/2005/8/layout/hList7#2"/>
    <dgm:cxn modelId="{93D928F0-7853-44EA-BF91-28D1AF9204E1}" type="presParOf" srcId="{27503295-1F29-4AA1-A74A-532FF312C22B}" destId="{A70E8D04-D488-4A6E-81DE-0117E1DD39E7}" srcOrd="0" destOrd="0" presId="urn:microsoft.com/office/officeart/2005/8/layout/hList7#2"/>
    <dgm:cxn modelId="{79C9D92A-CCEA-4332-AB79-5B6766F63B52}" type="presParOf" srcId="{A70E8D04-D488-4A6E-81DE-0117E1DD39E7}" destId="{3A495B7C-4D84-4248-B83C-E8ED89AED751}" srcOrd="0" destOrd="0" presId="urn:microsoft.com/office/officeart/2005/8/layout/hList7#2"/>
    <dgm:cxn modelId="{C5018267-7758-4D53-B9A7-83F6A3AEC750}" type="presParOf" srcId="{A70E8D04-D488-4A6E-81DE-0117E1DD39E7}" destId="{235164B5-737B-4BFB-A209-6633408EF9A5}" srcOrd="1" destOrd="0" presId="urn:microsoft.com/office/officeart/2005/8/layout/hList7#2"/>
    <dgm:cxn modelId="{F8485266-5018-46B1-9860-335A2D27D4A0}" type="presParOf" srcId="{A70E8D04-D488-4A6E-81DE-0117E1DD39E7}" destId="{08C9CB3A-EE35-48EF-89BF-D64ADC091A64}" srcOrd="2" destOrd="0" presId="urn:microsoft.com/office/officeart/2005/8/layout/hList7#2"/>
    <dgm:cxn modelId="{84887F81-CED8-4736-AD51-9F9B2822F093}" type="presParOf" srcId="{A70E8D04-D488-4A6E-81DE-0117E1DD39E7}" destId="{7B8F7B44-3B6D-47F0-8D49-886892D4C1C7}" srcOrd="3" destOrd="0" presId="urn:microsoft.com/office/officeart/2005/8/layout/hList7#2"/>
    <dgm:cxn modelId="{16BAA55F-A895-43BD-85E1-46610CED29DC}" type="presParOf" srcId="{27503295-1F29-4AA1-A74A-532FF312C22B}" destId="{106AA070-D90A-4CAC-B60D-4E9144771ECF}" srcOrd="1" destOrd="0" presId="urn:microsoft.com/office/officeart/2005/8/layout/hList7#2"/>
    <dgm:cxn modelId="{8AF2146E-CE54-46AF-A06E-967429C543AE}" type="presParOf" srcId="{27503295-1F29-4AA1-A74A-532FF312C22B}" destId="{4D0E3CB0-0994-4A83-B29B-DACE096E5729}" srcOrd="2" destOrd="0" presId="urn:microsoft.com/office/officeart/2005/8/layout/hList7#2"/>
    <dgm:cxn modelId="{35555BD2-7C35-42EE-AA53-F5A35F707BD9}" type="presParOf" srcId="{4D0E3CB0-0994-4A83-B29B-DACE096E5729}" destId="{9E3CF000-5B8A-43BA-9D76-88AD21493DC0}" srcOrd="0" destOrd="0" presId="urn:microsoft.com/office/officeart/2005/8/layout/hList7#2"/>
    <dgm:cxn modelId="{C91ED33D-F82F-407F-8CDD-8A9F816FEA0F}" type="presParOf" srcId="{4D0E3CB0-0994-4A83-B29B-DACE096E5729}" destId="{8B881BE6-0755-42F2-9A06-4D7B9621FF93}" srcOrd="1" destOrd="0" presId="urn:microsoft.com/office/officeart/2005/8/layout/hList7#2"/>
    <dgm:cxn modelId="{31B4F9DA-CFAA-4816-8EF7-256AA96308D9}" type="presParOf" srcId="{4D0E3CB0-0994-4A83-B29B-DACE096E5729}" destId="{F9A8A700-8E69-4BBE-9809-EF4BD9EEC25E}" srcOrd="2" destOrd="0" presId="urn:microsoft.com/office/officeart/2005/8/layout/hList7#2"/>
    <dgm:cxn modelId="{0A112DFD-11E7-4833-B583-4A828D184B17}" type="presParOf" srcId="{4D0E3CB0-0994-4A83-B29B-DACE096E5729}" destId="{8085084D-8D00-44E4-914E-4CA7AB870A0B}" srcOrd="3" destOrd="0" presId="urn:microsoft.com/office/officeart/2005/8/layout/hList7#2"/>
    <dgm:cxn modelId="{B81571DD-5287-4742-8FFB-98990C6A092E}" type="presParOf" srcId="{27503295-1F29-4AA1-A74A-532FF312C22B}" destId="{FFD7B1B8-8A14-4EAF-860E-49F65D4F2BFE}" srcOrd="3" destOrd="0" presId="urn:microsoft.com/office/officeart/2005/8/layout/hList7#2"/>
    <dgm:cxn modelId="{0465475E-620E-406B-8057-8EA83F85AADF}" type="presParOf" srcId="{27503295-1F29-4AA1-A74A-532FF312C22B}" destId="{7B072107-DD1E-4313-84E9-3F603B834B04}" srcOrd="4" destOrd="0" presId="urn:microsoft.com/office/officeart/2005/8/layout/hList7#2"/>
    <dgm:cxn modelId="{C3AACFDE-4A28-4571-9C78-859045C5E8B6}" type="presParOf" srcId="{7B072107-DD1E-4313-84E9-3F603B834B04}" destId="{3437C886-B071-4D03-B2D0-E9C9C20BB331}" srcOrd="0" destOrd="0" presId="urn:microsoft.com/office/officeart/2005/8/layout/hList7#2"/>
    <dgm:cxn modelId="{2364621B-EF56-46EC-808B-570A1C10147A}" type="presParOf" srcId="{7B072107-DD1E-4313-84E9-3F603B834B04}" destId="{356882CD-0529-4042-8580-2D3922161DEC}" srcOrd="1" destOrd="0" presId="urn:microsoft.com/office/officeart/2005/8/layout/hList7#2"/>
    <dgm:cxn modelId="{F33283B4-102E-486E-ABB9-113E2CF274E9}" type="presParOf" srcId="{7B072107-DD1E-4313-84E9-3F603B834B04}" destId="{7CD0F34F-63AC-4C4E-943A-A88393F13F78}" srcOrd="2" destOrd="0" presId="urn:microsoft.com/office/officeart/2005/8/layout/hList7#2"/>
    <dgm:cxn modelId="{00FF668F-6E9A-4015-A668-C2DA7946F6F8}" type="presParOf" srcId="{7B072107-DD1E-4313-84E9-3F603B834B04}" destId="{B74837ED-ABAD-4052-AA89-0F9E7A59E692}" srcOrd="3" destOrd="0" presId="urn:microsoft.com/office/officeart/2005/8/layout/hList7#2"/>
    <dgm:cxn modelId="{E03E55B6-83EC-4026-B70F-5A5B57C0AA4D}" type="presParOf" srcId="{27503295-1F29-4AA1-A74A-532FF312C22B}" destId="{3C64FAC9-680B-4C62-A95C-BB995B8A8878}" srcOrd="5" destOrd="0" presId="urn:microsoft.com/office/officeart/2005/8/layout/hList7#2"/>
    <dgm:cxn modelId="{DF5F858D-EE8F-4E7B-9047-6509DD5912FA}" type="presParOf" srcId="{27503295-1F29-4AA1-A74A-532FF312C22B}" destId="{9C6EF217-ADFD-4943-8654-5425052DFA89}" srcOrd="6" destOrd="0" presId="urn:microsoft.com/office/officeart/2005/8/layout/hList7#2"/>
    <dgm:cxn modelId="{DA5D5498-917D-4DFE-A286-3FE28EA31BB4}" type="presParOf" srcId="{9C6EF217-ADFD-4943-8654-5425052DFA89}" destId="{F05771D2-6EC2-4979-A891-72453807F344}" srcOrd="0" destOrd="0" presId="urn:microsoft.com/office/officeart/2005/8/layout/hList7#2"/>
    <dgm:cxn modelId="{98B97D56-14C0-4F94-B8E2-0F883DBD28F1}" type="presParOf" srcId="{9C6EF217-ADFD-4943-8654-5425052DFA89}" destId="{AC31FEAF-710C-4E04-9DA4-89768397E695}" srcOrd="1" destOrd="0" presId="urn:microsoft.com/office/officeart/2005/8/layout/hList7#2"/>
    <dgm:cxn modelId="{6D8CFD8D-33F2-4B19-847F-DB7B55B3238B}" type="presParOf" srcId="{9C6EF217-ADFD-4943-8654-5425052DFA89}" destId="{8844123F-5D64-4029-8BF4-437F6DFF7E63}" srcOrd="2" destOrd="0" presId="urn:microsoft.com/office/officeart/2005/8/layout/hList7#2"/>
    <dgm:cxn modelId="{D1D0EA0C-8EF6-40E4-8F39-49E36EF68DC5}" type="presParOf" srcId="{9C6EF217-ADFD-4943-8654-5425052DFA89}" destId="{86E4D3DD-99E2-4673-AE98-2CFEA3101D70}" srcOrd="3" destOrd="0" presId="urn:microsoft.com/office/officeart/2005/8/layout/hList7#2"/>
    <dgm:cxn modelId="{3F6BC90B-A2EA-4169-8882-9571457B1977}" type="presParOf" srcId="{27503295-1F29-4AA1-A74A-532FF312C22B}" destId="{FB78CD2A-6DB4-4DF9-82B6-6CECA87D92D7}" srcOrd="7" destOrd="0" presId="urn:microsoft.com/office/officeart/2005/8/layout/hList7#2"/>
    <dgm:cxn modelId="{2D220791-FFBE-4F8E-A323-6C60A0C35D37}" type="presParOf" srcId="{27503295-1F29-4AA1-A74A-532FF312C22B}" destId="{9F583CF5-8CCB-4BFD-B0F4-42D17E465DCC}" srcOrd="8" destOrd="0" presId="urn:microsoft.com/office/officeart/2005/8/layout/hList7#2"/>
    <dgm:cxn modelId="{516DAB9C-066E-4662-867D-FB6387E588C2}" type="presParOf" srcId="{9F583CF5-8CCB-4BFD-B0F4-42D17E465DCC}" destId="{F0E0C909-BF1E-4394-B8AA-C2CFF882770E}" srcOrd="0" destOrd="0" presId="urn:microsoft.com/office/officeart/2005/8/layout/hList7#2"/>
    <dgm:cxn modelId="{38A86CBE-C259-4B7C-85B8-E63438DD1038}" type="presParOf" srcId="{9F583CF5-8CCB-4BFD-B0F4-42D17E465DCC}" destId="{1C76677B-A938-4D71-9844-1E1AAB79E3A9}" srcOrd="1" destOrd="0" presId="urn:microsoft.com/office/officeart/2005/8/layout/hList7#2"/>
    <dgm:cxn modelId="{4BC83282-131C-4818-AD3F-1A45E6CC40A7}" type="presParOf" srcId="{9F583CF5-8CCB-4BFD-B0F4-42D17E465DCC}" destId="{3F45D617-7C00-4EA1-9EB4-AA3F158616C0}" srcOrd="2" destOrd="0" presId="urn:microsoft.com/office/officeart/2005/8/layout/hList7#2"/>
    <dgm:cxn modelId="{A1B1DA49-3C4E-42D1-A6B2-1EA24131E436}" type="presParOf" srcId="{9F583CF5-8CCB-4BFD-B0F4-42D17E465DCC}" destId="{79E7FEA6-5E9A-4A20-A783-1595995AB90F}" srcOrd="3" destOrd="0" presId="urn:microsoft.com/office/officeart/2005/8/layout/hList7#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1831F7-35E4-40A5-8ADA-AAF133AA475C}" type="doc">
      <dgm:prSet loTypeId="urn:microsoft.com/office/officeart/2005/8/layout/cycle5" loCatId="cycle" qsTypeId="urn:microsoft.com/office/officeart/2005/8/quickstyle/simple5" qsCatId="simple" csTypeId="urn:microsoft.com/office/officeart/2005/8/colors/accent1_2" csCatId="accent1" phldr="1"/>
      <dgm:spPr/>
      <dgm:t>
        <a:bodyPr/>
        <a:lstStyle/>
        <a:p>
          <a:endParaRPr lang="en-US"/>
        </a:p>
      </dgm:t>
    </dgm:pt>
    <dgm:pt modelId="{8A3EF56E-98B8-428A-AF99-237A9308F626}">
      <dgm:prSet phldrT="[Text]"/>
      <dgm:spPr/>
      <dgm:t>
        <a:bodyPr/>
        <a:lstStyle/>
        <a:p>
          <a:r>
            <a:rPr lang="ko-KR" altLang="en-US" dirty="0" smtClean="0"/>
            <a:t>방어</a:t>
          </a:r>
          <a:endParaRPr lang="en-US" dirty="0"/>
        </a:p>
      </dgm:t>
    </dgm:pt>
    <dgm:pt modelId="{8A327F97-FC47-4A31-940A-5A17C7D416CD}" type="parTrans" cxnId="{840FB82D-8887-4C11-A7E3-5629D14664ED}">
      <dgm:prSet/>
      <dgm:spPr/>
      <dgm:t>
        <a:bodyPr/>
        <a:lstStyle/>
        <a:p>
          <a:endParaRPr lang="en-US"/>
        </a:p>
      </dgm:t>
    </dgm:pt>
    <dgm:pt modelId="{8FDD6AEC-FD7F-4ACC-9EAC-5AB61DE3311A}" type="sibTrans" cxnId="{840FB82D-8887-4C11-A7E3-5629D14664ED}">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870AEB05-E25D-4751-B10D-D74864B30028}">
      <dgm:prSet phldrT="[Text]"/>
      <dgm:spPr/>
      <dgm:t>
        <a:bodyPr/>
        <a:lstStyle/>
        <a:p>
          <a:r>
            <a:rPr lang="en-US" dirty="0" smtClean="0"/>
            <a:t> </a:t>
          </a:r>
          <a:r>
            <a:rPr lang="ko-KR" altLang="en-US" dirty="0" smtClean="0"/>
            <a:t>물</a:t>
          </a:r>
          <a:endParaRPr lang="en-US" dirty="0"/>
        </a:p>
      </dgm:t>
    </dgm:pt>
    <dgm:pt modelId="{3E586B1E-A39A-47CF-8CD7-E4C795019E35}" type="parTrans" cxnId="{BC563F81-039E-470E-8026-577CD2676B89}">
      <dgm:prSet/>
      <dgm:spPr/>
      <dgm:t>
        <a:bodyPr/>
        <a:lstStyle/>
        <a:p>
          <a:endParaRPr lang="en-US"/>
        </a:p>
      </dgm:t>
    </dgm:pt>
    <dgm:pt modelId="{F4F53AA8-9AD8-4197-80A1-1BE59045A72B}" type="sibTrans" cxnId="{BC563F81-039E-470E-8026-577CD2676B89}">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8504035F-ADE3-4691-81B8-6D38D3FBF26D}">
      <dgm:prSet phldrT="[Text]"/>
      <dgm:spPr/>
      <dgm:t>
        <a:bodyPr/>
        <a:lstStyle/>
        <a:p>
          <a:r>
            <a:rPr lang="ko-KR" altLang="en-US" dirty="0" smtClean="0"/>
            <a:t>보호소</a:t>
          </a:r>
          <a:endParaRPr lang="en-US" dirty="0"/>
        </a:p>
      </dgm:t>
    </dgm:pt>
    <dgm:pt modelId="{BE3FB548-6D96-4200-B7C3-A1FF267060F4}" type="parTrans" cxnId="{5DB29EB0-4758-446C-951F-7ED392706260}">
      <dgm:prSet/>
      <dgm:spPr/>
      <dgm:t>
        <a:bodyPr/>
        <a:lstStyle/>
        <a:p>
          <a:endParaRPr lang="en-US"/>
        </a:p>
      </dgm:t>
    </dgm:pt>
    <dgm:pt modelId="{44B4E4D7-CC71-4F73-9C1C-14AD8189607A}" type="sibTrans" cxnId="{5DB29EB0-4758-446C-951F-7ED392706260}">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D2B7499B-4710-4C5F-87A9-E24180C5884E}">
      <dgm:prSet phldrT="[Text]"/>
      <dgm:spPr/>
      <dgm:t>
        <a:bodyPr/>
        <a:lstStyle/>
        <a:p>
          <a:r>
            <a:rPr lang="ko-KR" altLang="en-US" dirty="0" smtClean="0"/>
            <a:t>음식</a:t>
          </a:r>
          <a:endParaRPr lang="en-US" dirty="0"/>
        </a:p>
      </dgm:t>
    </dgm:pt>
    <dgm:pt modelId="{675D09CF-EA93-4BEB-8B28-C6EE32E8C790}" type="parTrans" cxnId="{F2F8A4E6-C809-4B37-9FD6-54A1E9F70F0A}">
      <dgm:prSet/>
      <dgm:spPr/>
      <dgm:t>
        <a:bodyPr/>
        <a:lstStyle/>
        <a:p>
          <a:endParaRPr lang="en-US"/>
        </a:p>
      </dgm:t>
    </dgm:pt>
    <dgm:pt modelId="{DF409EF7-59D8-4364-A638-9D29FFA91240}" type="sibTrans" cxnId="{F2F8A4E6-C809-4B37-9FD6-54A1E9F70F0A}">
      <dgm:prSet/>
      <dgm:spPr>
        <a:solidFill>
          <a:schemeClr val="tx2">
            <a:lumMod val="20000"/>
            <a:lumOff val="80000"/>
          </a:schemeClr>
        </a:solidFill>
        <a:ln w="139700" cmpd="dbl">
          <a:solidFill>
            <a:schemeClr val="bg1"/>
          </a:solidFill>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gm:spPr>
      <dgm:t>
        <a:bodyPr/>
        <a:lstStyle/>
        <a:p>
          <a:endParaRPr lang="en-US"/>
        </a:p>
      </dgm:t>
    </dgm:pt>
    <dgm:pt modelId="{1A39FD49-E7CF-4C5E-8F5A-666D622F0268}" type="pres">
      <dgm:prSet presAssocID="{141831F7-35E4-40A5-8ADA-AAF133AA475C}" presName="cycle" presStyleCnt="0">
        <dgm:presLayoutVars>
          <dgm:dir/>
          <dgm:resizeHandles val="exact"/>
        </dgm:presLayoutVars>
      </dgm:prSet>
      <dgm:spPr/>
      <dgm:t>
        <a:bodyPr/>
        <a:lstStyle/>
        <a:p>
          <a:endParaRPr lang="en-US"/>
        </a:p>
      </dgm:t>
    </dgm:pt>
    <dgm:pt modelId="{F6E7069F-A8B5-44C0-BE70-F125B5015DA9}" type="pres">
      <dgm:prSet presAssocID="{8A3EF56E-98B8-428A-AF99-237A9308F626}" presName="node" presStyleLbl="node1" presStyleIdx="0" presStyleCnt="4" custScaleX="89846" custScaleY="56915">
        <dgm:presLayoutVars>
          <dgm:bulletEnabled val="1"/>
        </dgm:presLayoutVars>
      </dgm:prSet>
      <dgm:spPr/>
      <dgm:t>
        <a:bodyPr/>
        <a:lstStyle/>
        <a:p>
          <a:endParaRPr lang="en-US"/>
        </a:p>
      </dgm:t>
    </dgm:pt>
    <dgm:pt modelId="{0C02E5E9-9F77-4C13-AB2A-B2A9D82B6425}" type="pres">
      <dgm:prSet presAssocID="{8A3EF56E-98B8-428A-AF99-237A9308F626}" presName="spNode" presStyleCnt="0"/>
      <dgm:spPr/>
    </dgm:pt>
    <dgm:pt modelId="{1AC0E4CF-488C-475B-B7F6-42360BD7CEB9}" type="pres">
      <dgm:prSet presAssocID="{8FDD6AEC-FD7F-4ACC-9EAC-5AB61DE3311A}" presName="sibTrans" presStyleLbl="sibTrans1D1" presStyleIdx="0" presStyleCnt="4"/>
      <dgm:spPr/>
      <dgm:t>
        <a:bodyPr/>
        <a:lstStyle/>
        <a:p>
          <a:endParaRPr lang="en-US"/>
        </a:p>
      </dgm:t>
    </dgm:pt>
    <dgm:pt modelId="{C0F70958-393F-47DA-98D2-B3D4A5FB8B76}" type="pres">
      <dgm:prSet presAssocID="{870AEB05-E25D-4751-B10D-D74864B30028}" presName="node" presStyleLbl="node1" presStyleIdx="1" presStyleCnt="4" custScaleX="89846" custScaleY="56915" custRadScaleRad="134196">
        <dgm:presLayoutVars>
          <dgm:bulletEnabled val="1"/>
        </dgm:presLayoutVars>
      </dgm:prSet>
      <dgm:spPr/>
      <dgm:t>
        <a:bodyPr/>
        <a:lstStyle/>
        <a:p>
          <a:endParaRPr lang="en-US"/>
        </a:p>
      </dgm:t>
    </dgm:pt>
    <dgm:pt modelId="{FC89D050-A632-4446-A98D-B97C46C7CE2C}" type="pres">
      <dgm:prSet presAssocID="{870AEB05-E25D-4751-B10D-D74864B30028}" presName="spNode" presStyleCnt="0"/>
      <dgm:spPr/>
    </dgm:pt>
    <dgm:pt modelId="{1538A34A-6863-408B-A849-967B23DF6C98}" type="pres">
      <dgm:prSet presAssocID="{F4F53AA8-9AD8-4197-80A1-1BE59045A72B}" presName="sibTrans" presStyleLbl="sibTrans1D1" presStyleIdx="1" presStyleCnt="4"/>
      <dgm:spPr/>
      <dgm:t>
        <a:bodyPr/>
        <a:lstStyle/>
        <a:p>
          <a:endParaRPr lang="en-US"/>
        </a:p>
      </dgm:t>
    </dgm:pt>
    <dgm:pt modelId="{C6FD7905-B42F-49B7-901D-37E002407511}" type="pres">
      <dgm:prSet presAssocID="{8504035F-ADE3-4691-81B8-6D38D3FBF26D}" presName="node" presStyleLbl="node1" presStyleIdx="2" presStyleCnt="4" custScaleX="89846" custScaleY="56915" custRadScaleRad="104481">
        <dgm:presLayoutVars>
          <dgm:bulletEnabled val="1"/>
        </dgm:presLayoutVars>
      </dgm:prSet>
      <dgm:spPr/>
      <dgm:t>
        <a:bodyPr/>
        <a:lstStyle/>
        <a:p>
          <a:endParaRPr lang="en-US"/>
        </a:p>
      </dgm:t>
    </dgm:pt>
    <dgm:pt modelId="{5044A57C-7C50-4721-8A34-54EC8B3B4A3F}" type="pres">
      <dgm:prSet presAssocID="{8504035F-ADE3-4691-81B8-6D38D3FBF26D}" presName="spNode" presStyleCnt="0"/>
      <dgm:spPr/>
    </dgm:pt>
    <dgm:pt modelId="{1885342F-3B2A-4C45-9C1F-674DC08E78BA}" type="pres">
      <dgm:prSet presAssocID="{44B4E4D7-CC71-4F73-9C1C-14AD8189607A}" presName="sibTrans" presStyleLbl="sibTrans1D1" presStyleIdx="2" presStyleCnt="4"/>
      <dgm:spPr/>
      <dgm:t>
        <a:bodyPr/>
        <a:lstStyle/>
        <a:p>
          <a:endParaRPr lang="en-US"/>
        </a:p>
      </dgm:t>
    </dgm:pt>
    <dgm:pt modelId="{34C3EC3B-0D28-4871-8AE7-CBBFFC4F1449}" type="pres">
      <dgm:prSet presAssocID="{D2B7499B-4710-4C5F-87A9-E24180C5884E}" presName="node" presStyleLbl="node1" presStyleIdx="3" presStyleCnt="4" custScaleX="89846" custScaleY="56915" custRadScaleRad="134195">
        <dgm:presLayoutVars>
          <dgm:bulletEnabled val="1"/>
        </dgm:presLayoutVars>
      </dgm:prSet>
      <dgm:spPr/>
      <dgm:t>
        <a:bodyPr/>
        <a:lstStyle/>
        <a:p>
          <a:endParaRPr lang="en-US"/>
        </a:p>
      </dgm:t>
    </dgm:pt>
    <dgm:pt modelId="{8D5BF428-21CD-49D7-9830-875152A694DF}" type="pres">
      <dgm:prSet presAssocID="{D2B7499B-4710-4C5F-87A9-E24180C5884E}" presName="spNode" presStyleCnt="0"/>
      <dgm:spPr/>
    </dgm:pt>
    <dgm:pt modelId="{DCBFA3FE-F9D7-4B92-B8D7-E2A434FD1778}" type="pres">
      <dgm:prSet presAssocID="{DF409EF7-59D8-4364-A638-9D29FFA91240}" presName="sibTrans" presStyleLbl="sibTrans1D1" presStyleIdx="3" presStyleCnt="4"/>
      <dgm:spPr/>
      <dgm:t>
        <a:bodyPr/>
        <a:lstStyle/>
        <a:p>
          <a:endParaRPr lang="en-US"/>
        </a:p>
      </dgm:t>
    </dgm:pt>
  </dgm:ptLst>
  <dgm:cxnLst>
    <dgm:cxn modelId="{5DB29EB0-4758-446C-951F-7ED392706260}" srcId="{141831F7-35E4-40A5-8ADA-AAF133AA475C}" destId="{8504035F-ADE3-4691-81B8-6D38D3FBF26D}" srcOrd="2" destOrd="0" parTransId="{BE3FB548-6D96-4200-B7C3-A1FF267060F4}" sibTransId="{44B4E4D7-CC71-4F73-9C1C-14AD8189607A}"/>
    <dgm:cxn modelId="{1E74C077-D9AD-41C6-AC30-AE55253D5B12}" type="presOf" srcId="{D2B7499B-4710-4C5F-87A9-E24180C5884E}" destId="{34C3EC3B-0D28-4871-8AE7-CBBFFC4F1449}" srcOrd="0" destOrd="0" presId="urn:microsoft.com/office/officeart/2005/8/layout/cycle5"/>
    <dgm:cxn modelId="{E020A819-4FDA-41EA-9D73-F4064B9616BF}" type="presOf" srcId="{F4F53AA8-9AD8-4197-80A1-1BE59045A72B}" destId="{1538A34A-6863-408B-A849-967B23DF6C98}" srcOrd="0" destOrd="0" presId="urn:microsoft.com/office/officeart/2005/8/layout/cycle5"/>
    <dgm:cxn modelId="{1B67C620-28B5-4384-80FF-C162341598B6}" type="presOf" srcId="{8504035F-ADE3-4691-81B8-6D38D3FBF26D}" destId="{C6FD7905-B42F-49B7-901D-37E002407511}" srcOrd="0" destOrd="0" presId="urn:microsoft.com/office/officeart/2005/8/layout/cycle5"/>
    <dgm:cxn modelId="{BC563F81-039E-470E-8026-577CD2676B89}" srcId="{141831F7-35E4-40A5-8ADA-AAF133AA475C}" destId="{870AEB05-E25D-4751-B10D-D74864B30028}" srcOrd="1" destOrd="0" parTransId="{3E586B1E-A39A-47CF-8CD7-E4C795019E35}" sibTransId="{F4F53AA8-9AD8-4197-80A1-1BE59045A72B}"/>
    <dgm:cxn modelId="{301039E3-073A-4838-9B1A-58272BE67A81}" type="presOf" srcId="{44B4E4D7-CC71-4F73-9C1C-14AD8189607A}" destId="{1885342F-3B2A-4C45-9C1F-674DC08E78BA}" srcOrd="0" destOrd="0" presId="urn:microsoft.com/office/officeart/2005/8/layout/cycle5"/>
    <dgm:cxn modelId="{E9AB322E-B1C3-44C0-885C-42C8841D2951}" type="presOf" srcId="{8A3EF56E-98B8-428A-AF99-237A9308F626}" destId="{F6E7069F-A8B5-44C0-BE70-F125B5015DA9}" srcOrd="0" destOrd="0" presId="urn:microsoft.com/office/officeart/2005/8/layout/cycle5"/>
    <dgm:cxn modelId="{840FB82D-8887-4C11-A7E3-5629D14664ED}" srcId="{141831F7-35E4-40A5-8ADA-AAF133AA475C}" destId="{8A3EF56E-98B8-428A-AF99-237A9308F626}" srcOrd="0" destOrd="0" parTransId="{8A327F97-FC47-4A31-940A-5A17C7D416CD}" sibTransId="{8FDD6AEC-FD7F-4ACC-9EAC-5AB61DE3311A}"/>
    <dgm:cxn modelId="{39161D36-5ABD-4647-BCBC-DFC2201E45F1}" type="presOf" srcId="{870AEB05-E25D-4751-B10D-D74864B30028}" destId="{C0F70958-393F-47DA-98D2-B3D4A5FB8B76}" srcOrd="0" destOrd="0" presId="urn:microsoft.com/office/officeart/2005/8/layout/cycle5"/>
    <dgm:cxn modelId="{60F7CB4C-F8DE-4C8C-88E5-5BAD8C54F028}" type="presOf" srcId="{8FDD6AEC-FD7F-4ACC-9EAC-5AB61DE3311A}" destId="{1AC0E4CF-488C-475B-B7F6-42360BD7CEB9}" srcOrd="0" destOrd="0" presId="urn:microsoft.com/office/officeart/2005/8/layout/cycle5"/>
    <dgm:cxn modelId="{20244291-7D2C-4373-B4FA-A319B13CA6CF}" type="presOf" srcId="{DF409EF7-59D8-4364-A638-9D29FFA91240}" destId="{DCBFA3FE-F9D7-4B92-B8D7-E2A434FD1778}" srcOrd="0" destOrd="0" presId="urn:microsoft.com/office/officeart/2005/8/layout/cycle5"/>
    <dgm:cxn modelId="{F2F8A4E6-C809-4B37-9FD6-54A1E9F70F0A}" srcId="{141831F7-35E4-40A5-8ADA-AAF133AA475C}" destId="{D2B7499B-4710-4C5F-87A9-E24180C5884E}" srcOrd="3" destOrd="0" parTransId="{675D09CF-EA93-4BEB-8B28-C6EE32E8C790}" sibTransId="{DF409EF7-59D8-4364-A638-9D29FFA91240}"/>
    <dgm:cxn modelId="{642D5E6F-9F0F-4545-B3D4-CBD84AE15CFC}" type="presOf" srcId="{141831F7-35E4-40A5-8ADA-AAF133AA475C}" destId="{1A39FD49-E7CF-4C5E-8F5A-666D622F0268}" srcOrd="0" destOrd="0" presId="urn:microsoft.com/office/officeart/2005/8/layout/cycle5"/>
    <dgm:cxn modelId="{223FF476-FB40-453F-8481-23D24C484A81}" type="presParOf" srcId="{1A39FD49-E7CF-4C5E-8F5A-666D622F0268}" destId="{F6E7069F-A8B5-44C0-BE70-F125B5015DA9}" srcOrd="0" destOrd="0" presId="urn:microsoft.com/office/officeart/2005/8/layout/cycle5"/>
    <dgm:cxn modelId="{04550F39-6C93-4750-904C-16C828FF105C}" type="presParOf" srcId="{1A39FD49-E7CF-4C5E-8F5A-666D622F0268}" destId="{0C02E5E9-9F77-4C13-AB2A-B2A9D82B6425}" srcOrd="1" destOrd="0" presId="urn:microsoft.com/office/officeart/2005/8/layout/cycle5"/>
    <dgm:cxn modelId="{76E885FA-32C8-4E00-BCA0-1DE24630226F}" type="presParOf" srcId="{1A39FD49-E7CF-4C5E-8F5A-666D622F0268}" destId="{1AC0E4CF-488C-475B-B7F6-42360BD7CEB9}" srcOrd="2" destOrd="0" presId="urn:microsoft.com/office/officeart/2005/8/layout/cycle5"/>
    <dgm:cxn modelId="{35949012-75D3-4DB4-A05D-6B189B023A94}" type="presParOf" srcId="{1A39FD49-E7CF-4C5E-8F5A-666D622F0268}" destId="{C0F70958-393F-47DA-98D2-B3D4A5FB8B76}" srcOrd="3" destOrd="0" presId="urn:microsoft.com/office/officeart/2005/8/layout/cycle5"/>
    <dgm:cxn modelId="{7F65325A-9A63-4F7C-9E35-F447E1B8C005}" type="presParOf" srcId="{1A39FD49-E7CF-4C5E-8F5A-666D622F0268}" destId="{FC89D050-A632-4446-A98D-B97C46C7CE2C}" srcOrd="4" destOrd="0" presId="urn:microsoft.com/office/officeart/2005/8/layout/cycle5"/>
    <dgm:cxn modelId="{3D42EB24-8583-4455-B387-024839450EB6}" type="presParOf" srcId="{1A39FD49-E7CF-4C5E-8F5A-666D622F0268}" destId="{1538A34A-6863-408B-A849-967B23DF6C98}" srcOrd="5" destOrd="0" presId="urn:microsoft.com/office/officeart/2005/8/layout/cycle5"/>
    <dgm:cxn modelId="{0C080CD9-44F7-4FAB-83C4-2AAEAE3D72B5}" type="presParOf" srcId="{1A39FD49-E7CF-4C5E-8F5A-666D622F0268}" destId="{C6FD7905-B42F-49B7-901D-37E002407511}" srcOrd="6" destOrd="0" presId="urn:microsoft.com/office/officeart/2005/8/layout/cycle5"/>
    <dgm:cxn modelId="{422C2090-09DD-45F9-9658-FC86194F025E}" type="presParOf" srcId="{1A39FD49-E7CF-4C5E-8F5A-666D622F0268}" destId="{5044A57C-7C50-4721-8A34-54EC8B3B4A3F}" srcOrd="7" destOrd="0" presId="urn:microsoft.com/office/officeart/2005/8/layout/cycle5"/>
    <dgm:cxn modelId="{7221CB72-47A2-479A-BF9B-DAB7439774AA}" type="presParOf" srcId="{1A39FD49-E7CF-4C5E-8F5A-666D622F0268}" destId="{1885342F-3B2A-4C45-9C1F-674DC08E78BA}" srcOrd="8" destOrd="0" presId="urn:microsoft.com/office/officeart/2005/8/layout/cycle5"/>
    <dgm:cxn modelId="{5C89D036-0C04-4F1A-9761-9393ED608D34}" type="presParOf" srcId="{1A39FD49-E7CF-4C5E-8F5A-666D622F0268}" destId="{34C3EC3B-0D28-4871-8AE7-CBBFFC4F1449}" srcOrd="9" destOrd="0" presId="urn:microsoft.com/office/officeart/2005/8/layout/cycle5"/>
    <dgm:cxn modelId="{5FCA2296-3C45-4D76-A322-4618D15D4EEA}" type="presParOf" srcId="{1A39FD49-E7CF-4C5E-8F5A-666D622F0268}" destId="{8D5BF428-21CD-49D7-9830-875152A694DF}" srcOrd="10" destOrd="0" presId="urn:microsoft.com/office/officeart/2005/8/layout/cycle5"/>
    <dgm:cxn modelId="{CA2DA6A4-6DF4-4FE7-83F1-3311D373ABBA}" type="presParOf" srcId="{1A39FD49-E7CF-4C5E-8F5A-666D622F0268}" destId="{DCBFA3FE-F9D7-4B92-B8D7-E2A434FD1778}" srcOrd="11" destOrd="0" presId="urn:microsoft.com/office/officeart/2005/8/layout/cycle5"/>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AB013-C813-4BD1-BF4D-B0CBB1A11C69}">
      <dsp:nvSpPr>
        <dsp:cNvPr id="0" name=""/>
        <dsp:cNvSpPr/>
      </dsp:nvSpPr>
      <dsp:spPr>
        <a:xfrm>
          <a:off x="2" y="0"/>
          <a:ext cx="8610595"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DEC8E-B31E-4447-843B-B76C45343150}">
      <dsp:nvSpPr>
        <dsp:cNvPr id="0" name=""/>
        <dsp:cNvSpPr/>
      </dsp:nvSpPr>
      <dsp:spPr>
        <a:xfrm>
          <a:off x="3783" y="1219199"/>
          <a:ext cx="1654429"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ko-KR" altLang="en-US" sz="1500" b="1" kern="1200" dirty="0" smtClean="0"/>
            <a:t>재난의 원인과 영향을 이해한다</a:t>
          </a:r>
          <a:r>
            <a:rPr lang="en-US" altLang="ko-KR" sz="1500" b="1" kern="1200" dirty="0" smtClean="0"/>
            <a:t>.</a:t>
          </a:r>
          <a:endParaRPr lang="en-US" sz="1500" b="1" kern="1200" dirty="0"/>
        </a:p>
      </dsp:txBody>
      <dsp:txXfrm>
        <a:off x="83138" y="1298554"/>
        <a:ext cx="1495719" cy="1466890"/>
      </dsp:txXfrm>
    </dsp:sp>
    <dsp:sp modelId="{19A644E2-334E-4B3D-B585-4C024ADE6F24}">
      <dsp:nvSpPr>
        <dsp:cNvPr id="0" name=""/>
        <dsp:cNvSpPr/>
      </dsp:nvSpPr>
      <dsp:spPr>
        <a:xfrm>
          <a:off x="1740934" y="1219199"/>
          <a:ext cx="1654429"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ko-KR" altLang="en-US" sz="1500" kern="1200" dirty="0" smtClean="0"/>
            <a:t>가족 단위 준비계획을 수립하는 방법을 이해한다</a:t>
          </a:r>
          <a:r>
            <a:rPr lang="en-US" altLang="ko-KR" sz="1500" kern="1200" dirty="0" smtClean="0"/>
            <a:t>.</a:t>
          </a:r>
          <a:endParaRPr lang="en-US" sz="1500" b="1" kern="1200" dirty="0"/>
        </a:p>
      </dsp:txBody>
      <dsp:txXfrm>
        <a:off x="1820289" y="1298554"/>
        <a:ext cx="1495719" cy="1466890"/>
      </dsp:txXfrm>
    </dsp:sp>
    <dsp:sp modelId="{42E8798F-F5D0-4ACE-ACA2-77ED924015F5}">
      <dsp:nvSpPr>
        <dsp:cNvPr id="0" name=""/>
        <dsp:cNvSpPr/>
      </dsp:nvSpPr>
      <dsp:spPr>
        <a:xfrm>
          <a:off x="3478085" y="1219199"/>
          <a:ext cx="1654429"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ko-KR" altLang="en-US" sz="1500" kern="1200" dirty="0" smtClean="0"/>
            <a:t>생존을 위한 기본적인 사항을 이해한다</a:t>
          </a:r>
          <a:r>
            <a:rPr lang="en-US" altLang="ko-KR" sz="1500" kern="1200" dirty="0" smtClean="0"/>
            <a:t>.</a:t>
          </a:r>
          <a:endParaRPr lang="en-US" sz="1500" b="1" kern="1200" dirty="0"/>
        </a:p>
      </dsp:txBody>
      <dsp:txXfrm>
        <a:off x="3557440" y="1298554"/>
        <a:ext cx="1495719" cy="1466890"/>
      </dsp:txXfrm>
    </dsp:sp>
    <dsp:sp modelId="{075922F2-EAFF-4549-AF74-0D0CEA50A1C4}">
      <dsp:nvSpPr>
        <dsp:cNvPr id="0" name=""/>
        <dsp:cNvSpPr/>
      </dsp:nvSpPr>
      <dsp:spPr>
        <a:xfrm>
          <a:off x="5215236" y="1219199"/>
          <a:ext cx="1654429"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ko-KR" altLang="en-US" sz="1500" kern="1200" dirty="0" smtClean="0"/>
            <a:t>재난구조를 위한 기본적인 사항을 이해한다</a:t>
          </a:r>
          <a:r>
            <a:rPr lang="en-US" altLang="ko-KR" sz="1500" kern="1200" dirty="0" smtClean="0"/>
            <a:t>.</a:t>
          </a:r>
          <a:endParaRPr lang="en-US" sz="1500" b="1" kern="1200" dirty="0"/>
        </a:p>
      </dsp:txBody>
      <dsp:txXfrm>
        <a:off x="5294591" y="1298554"/>
        <a:ext cx="1495719" cy="1466890"/>
      </dsp:txXfrm>
    </dsp:sp>
    <dsp:sp modelId="{342FA650-78EF-4CC9-BD45-3AE684FA4771}">
      <dsp:nvSpPr>
        <dsp:cNvPr id="0" name=""/>
        <dsp:cNvSpPr/>
      </dsp:nvSpPr>
      <dsp:spPr>
        <a:xfrm>
          <a:off x="6952386" y="1219199"/>
          <a:ext cx="1654429" cy="16256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o-KR" altLang="en-US" sz="1600" b="1" kern="1200" dirty="0" smtClean="0"/>
            <a:t>개인이나 가족단위로 재난 준비를 완료한다</a:t>
          </a:r>
          <a:r>
            <a:rPr lang="en-US" altLang="ko-KR" sz="1600" b="1" kern="1200" dirty="0" smtClean="0"/>
            <a:t>.</a:t>
          </a:r>
          <a:endParaRPr lang="en-US" sz="1600" b="1" kern="1200" dirty="0"/>
        </a:p>
      </dsp:txBody>
      <dsp:txXfrm>
        <a:off x="7031741" y="1298554"/>
        <a:ext cx="1495719"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19517-C4FA-4C94-B489-53C3CF7D24FE}">
      <dsp:nvSpPr>
        <dsp:cNvPr id="0" name=""/>
        <dsp:cNvSpPr/>
      </dsp:nvSpPr>
      <dsp:spPr>
        <a:xfrm>
          <a:off x="0" y="246062"/>
          <a:ext cx="5715000" cy="357187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DD43AB-77DB-414F-8DB8-5DC458F42978}">
      <dsp:nvSpPr>
        <dsp:cNvPr id="0" name=""/>
        <dsp:cNvSpPr/>
      </dsp:nvSpPr>
      <dsp:spPr>
        <a:xfrm>
          <a:off x="562927" y="2902108"/>
          <a:ext cx="131445" cy="13144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FF267B-4F1F-497C-BB44-C40A11EB1FE7}">
      <dsp:nvSpPr>
        <dsp:cNvPr id="0" name=""/>
        <dsp:cNvSpPr/>
      </dsp:nvSpPr>
      <dsp:spPr>
        <a:xfrm>
          <a:off x="0" y="1828799"/>
          <a:ext cx="1727833" cy="850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65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Hours?</a:t>
          </a:r>
          <a:endParaRPr lang="en-US" sz="3200" b="1" kern="1200" dirty="0">
            <a:solidFill>
              <a:schemeClr val="bg1"/>
            </a:solidFill>
            <a:latin typeface="+mj-lt"/>
          </a:endParaRPr>
        </a:p>
      </dsp:txBody>
      <dsp:txXfrm>
        <a:off x="0" y="1828799"/>
        <a:ext cx="1727833" cy="850106"/>
      </dsp:txXfrm>
    </dsp:sp>
    <dsp:sp modelId="{709C16A3-F90D-4FF9-A2BE-93713AD8F493}">
      <dsp:nvSpPr>
        <dsp:cNvPr id="0" name=""/>
        <dsp:cNvSpPr/>
      </dsp:nvSpPr>
      <dsp:spPr>
        <a:xfrm>
          <a:off x="1491615" y="2071290"/>
          <a:ext cx="228600" cy="228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88492-A149-41C4-866D-71F006C42A49}">
      <dsp:nvSpPr>
        <dsp:cNvPr id="0" name=""/>
        <dsp:cNvSpPr/>
      </dsp:nvSpPr>
      <dsp:spPr>
        <a:xfrm>
          <a:off x="691646" y="1110853"/>
          <a:ext cx="2121901" cy="1632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30"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latin typeface="+mj-lt"/>
            </a:rPr>
            <a:t>Days?</a:t>
          </a:r>
          <a:endParaRPr lang="en-US" sz="3200" b="1" kern="1200" dirty="0">
            <a:solidFill>
              <a:schemeClr val="bg1"/>
            </a:solidFill>
            <a:latin typeface="+mj-lt"/>
          </a:endParaRPr>
        </a:p>
      </dsp:txBody>
      <dsp:txXfrm>
        <a:off x="691646" y="1110853"/>
        <a:ext cx="2121901" cy="1632346"/>
      </dsp:txXfrm>
    </dsp:sp>
    <dsp:sp modelId="{84C7952C-CB21-4F84-8E5E-9D349F7719F5}">
      <dsp:nvSpPr>
        <dsp:cNvPr id="0" name=""/>
        <dsp:cNvSpPr/>
      </dsp:nvSpPr>
      <dsp:spPr>
        <a:xfrm>
          <a:off x="2677477" y="1459071"/>
          <a:ext cx="302895" cy="3028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609A9C-3F4A-412E-BA4A-84BF9B8C096C}">
      <dsp:nvSpPr>
        <dsp:cNvPr id="0" name=""/>
        <dsp:cNvSpPr/>
      </dsp:nvSpPr>
      <dsp:spPr>
        <a:xfrm>
          <a:off x="1676402" y="533408"/>
          <a:ext cx="1981195" cy="2207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98" tIns="0" rIns="0" bIns="0" numCol="1" spcCol="1270" anchor="t" anchorCtr="0">
          <a:noAutofit/>
        </a:bodyPr>
        <a:lstStyle/>
        <a:p>
          <a:pPr lvl="0" algn="l" defTabSz="1422400">
            <a:lnSpc>
              <a:spcPct val="90000"/>
            </a:lnSpc>
            <a:spcBef>
              <a:spcPct val="0"/>
            </a:spcBef>
            <a:spcAft>
              <a:spcPct val="35000"/>
            </a:spcAft>
          </a:pPr>
          <a:r>
            <a:rPr lang="en-US" sz="3200" b="1" kern="1200" dirty="0" smtClean="0">
              <a:solidFill>
                <a:schemeClr val="bg1"/>
              </a:solidFill>
            </a:rPr>
            <a:t>Weeks?</a:t>
          </a:r>
          <a:endParaRPr lang="en-US" sz="3200" b="1" kern="1200" dirty="0">
            <a:solidFill>
              <a:schemeClr val="bg1"/>
            </a:solidFill>
          </a:endParaRPr>
        </a:p>
      </dsp:txBody>
      <dsp:txXfrm>
        <a:off x="1676402" y="533408"/>
        <a:ext cx="1981195" cy="2207418"/>
      </dsp:txXfrm>
    </dsp:sp>
    <dsp:sp modelId="{B3E383B1-50D1-4654-9E28-3074DC391081}">
      <dsp:nvSpPr>
        <dsp:cNvPr id="0" name=""/>
        <dsp:cNvSpPr/>
      </dsp:nvSpPr>
      <dsp:spPr>
        <a:xfrm>
          <a:off x="3969067" y="1054020"/>
          <a:ext cx="405765" cy="4057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A7701A-1F3A-4DFA-9380-D14A984FBE30}">
      <dsp:nvSpPr>
        <dsp:cNvPr id="0" name=""/>
        <dsp:cNvSpPr/>
      </dsp:nvSpPr>
      <dsp:spPr>
        <a:xfrm>
          <a:off x="3200404" y="71848"/>
          <a:ext cx="1466847" cy="1604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006" tIns="0" rIns="0" bIns="0" numCol="1" spcCol="1270" anchor="t" anchorCtr="0">
          <a:noAutofit/>
        </a:bodyPr>
        <a:lstStyle/>
        <a:p>
          <a:pPr lvl="0" algn="l" defTabSz="1466850">
            <a:lnSpc>
              <a:spcPct val="90000"/>
            </a:lnSpc>
            <a:spcBef>
              <a:spcPct val="0"/>
            </a:spcBef>
            <a:spcAft>
              <a:spcPct val="35000"/>
            </a:spcAft>
          </a:pPr>
          <a:r>
            <a:rPr lang="en-US" sz="3300" b="1" kern="1200" dirty="0" smtClean="0">
              <a:solidFill>
                <a:schemeClr val="bg1"/>
              </a:solidFill>
            </a:rPr>
            <a:t>Never?</a:t>
          </a:r>
          <a:endParaRPr lang="en-US" sz="3300" b="1" kern="1200" dirty="0">
            <a:solidFill>
              <a:schemeClr val="bg1"/>
            </a:solidFill>
          </a:endParaRPr>
        </a:p>
      </dsp:txBody>
      <dsp:txXfrm>
        <a:off x="3200404" y="71848"/>
        <a:ext cx="1466847" cy="1604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B9ED0-AC52-4EC6-B41B-466303DD1EFE}">
      <dsp:nvSpPr>
        <dsp:cNvPr id="0" name=""/>
        <dsp:cNvSpPr/>
      </dsp:nvSpPr>
      <dsp:spPr>
        <a:xfrm>
          <a:off x="0" y="0"/>
          <a:ext cx="8915400" cy="246888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4813CA-6F70-4860-8607-6F550EEDF908}">
      <dsp:nvSpPr>
        <dsp:cNvPr id="0" name=""/>
        <dsp:cNvSpPr/>
      </dsp:nvSpPr>
      <dsp:spPr>
        <a:xfrm>
          <a:off x="267462" y="329184"/>
          <a:ext cx="2618898" cy="181051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07FF83-C110-41D6-B3CC-CA8030106BFB}">
      <dsp:nvSpPr>
        <dsp:cNvPr id="0" name=""/>
        <dsp:cNvSpPr/>
      </dsp:nvSpPr>
      <dsp:spPr>
        <a:xfrm rot="10800000">
          <a:off x="267462"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ko-KR" altLang="en-US" sz="2400" b="1" kern="1200" dirty="0" smtClean="0">
              <a:solidFill>
                <a:schemeClr val="bg1"/>
              </a:solidFill>
              <a:effectLst>
                <a:outerShdw blurRad="50800" dist="50800" dir="2700000" algn="tl" rotWithShape="0">
                  <a:srgbClr val="000000"/>
                </a:outerShdw>
              </a:effectLst>
              <a:latin typeface="Calibri" pitchFamily="34" charset="0"/>
            </a:rPr>
            <a:t>자연재난</a:t>
          </a:r>
          <a:endParaRPr lang="en-US" altLang="ko-KR" sz="24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a:lnSpc>
              <a:spcPct val="100000"/>
            </a:lnSpc>
            <a:spcBef>
              <a:spcPct val="0"/>
            </a:spcBef>
            <a:spcAft>
              <a:spcPct val="35000"/>
            </a:spcAft>
          </a:pPr>
          <a:r>
            <a:rPr lang="ko-KR" altLang="en-US" sz="1500" b="1" kern="1200" dirty="0" smtClean="0">
              <a:solidFill>
                <a:schemeClr val="bg1"/>
              </a:solidFill>
              <a:effectLst>
                <a:outerShdw blurRad="50800" dist="50800" dir="2700000" algn="tl" rotWithShape="0">
                  <a:srgbClr val="000000"/>
                </a:outerShdw>
              </a:effectLst>
              <a:latin typeface="Calibri" pitchFamily="34" charset="0"/>
            </a:rPr>
            <a:t>홍수</a:t>
          </a:r>
          <a:endParaRPr lang="en-US" sz="15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100000"/>
            </a:lnSpc>
            <a:spcBef>
              <a:spcPct val="0"/>
            </a:spcBef>
            <a:spcAft>
              <a:spcPct val="35000"/>
            </a:spcAft>
          </a:pPr>
          <a:r>
            <a:rPr lang="ko-KR" altLang="en-US" sz="1500" b="1" kern="1200" dirty="0" smtClean="0">
              <a:solidFill>
                <a:schemeClr val="bg1"/>
              </a:solidFill>
              <a:effectLst>
                <a:outerShdw blurRad="50800" dist="50800" dir="2700000" algn="tl" rotWithShape="0">
                  <a:srgbClr val="000000"/>
                </a:outerShdw>
              </a:effectLst>
              <a:latin typeface="Calibri" pitchFamily="34" charset="0"/>
            </a:rPr>
            <a:t>토네이도</a:t>
          </a:r>
          <a:r>
            <a:rPr lang="en-US" altLang="ko-KR" sz="1500" b="1" kern="1200" dirty="0" smtClean="0">
              <a:solidFill>
                <a:schemeClr val="bg1"/>
              </a:solidFill>
              <a:effectLst>
                <a:outerShdw blurRad="50800" dist="50800" dir="2700000" algn="tl" rotWithShape="0">
                  <a:srgbClr val="000000"/>
                </a:outerShdw>
              </a:effectLst>
              <a:latin typeface="Calibri" pitchFamily="34" charset="0"/>
            </a:rPr>
            <a:t>/</a:t>
          </a:r>
          <a:r>
            <a:rPr lang="ko-KR" altLang="en-US" sz="1500" b="1" kern="1200" dirty="0" smtClean="0">
              <a:solidFill>
                <a:schemeClr val="bg1"/>
              </a:solidFill>
              <a:effectLst>
                <a:outerShdw blurRad="50800" dist="50800" dir="2700000" algn="tl" rotWithShape="0">
                  <a:srgbClr val="000000"/>
                </a:outerShdw>
              </a:effectLst>
              <a:latin typeface="Calibri" pitchFamily="34" charset="0"/>
            </a:rPr>
            <a:t>허리케인</a:t>
          </a:r>
          <a:endParaRPr lang="en-US" sz="15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100000"/>
            </a:lnSpc>
            <a:spcBef>
              <a:spcPct val="0"/>
            </a:spcBef>
            <a:spcAft>
              <a:spcPct val="35000"/>
            </a:spcAft>
          </a:pPr>
          <a:r>
            <a:rPr lang="ko-KR" altLang="en-US" sz="1500" b="1" kern="1200" dirty="0" smtClean="0">
              <a:solidFill>
                <a:schemeClr val="bg1"/>
              </a:solidFill>
              <a:effectLst>
                <a:outerShdw blurRad="50800" dist="50800" dir="2700000" algn="tl" rotWithShape="0">
                  <a:srgbClr val="000000"/>
                </a:outerShdw>
              </a:effectLst>
              <a:latin typeface="Calibri" pitchFamily="34" charset="0"/>
            </a:rPr>
            <a:t>지진화산</a:t>
          </a:r>
          <a:endParaRPr lang="en-US" sz="15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100000"/>
            </a:lnSpc>
            <a:spcBef>
              <a:spcPct val="0"/>
            </a:spcBef>
            <a:spcAft>
              <a:spcPct val="35000"/>
            </a:spcAft>
          </a:pPr>
          <a:r>
            <a:rPr lang="ko-KR" altLang="en-US" sz="1500" b="1" kern="1200" dirty="0" smtClean="0">
              <a:solidFill>
                <a:schemeClr val="bg1"/>
              </a:solidFill>
              <a:effectLst>
                <a:outerShdw blurRad="50800" dist="50800" dir="2700000" algn="tl" rotWithShape="0">
                  <a:srgbClr val="000000"/>
                </a:outerShdw>
              </a:effectLst>
              <a:latin typeface="Calibri" pitchFamily="34" charset="0"/>
            </a:rPr>
            <a:t>산사태</a:t>
          </a:r>
          <a:r>
            <a:rPr lang="en-US" altLang="ko-KR" sz="1500" b="1" kern="1200" dirty="0" smtClean="0">
              <a:solidFill>
                <a:schemeClr val="bg1"/>
              </a:solidFill>
              <a:effectLst>
                <a:outerShdw blurRad="50800" dist="50800" dir="2700000" algn="tl" rotWithShape="0">
                  <a:srgbClr val="000000"/>
                </a:outerShdw>
              </a:effectLst>
              <a:latin typeface="Calibri" pitchFamily="34" charset="0"/>
            </a:rPr>
            <a:t>/</a:t>
          </a:r>
          <a:r>
            <a:rPr lang="ko-KR" altLang="en-US" sz="1500" b="1" kern="1200" dirty="0" err="1" smtClean="0">
              <a:solidFill>
                <a:schemeClr val="bg1"/>
              </a:solidFill>
              <a:effectLst>
                <a:outerShdw blurRad="50800" dist="50800" dir="2700000" algn="tl" rotWithShape="0">
                  <a:srgbClr val="000000"/>
                </a:outerShdw>
              </a:effectLst>
              <a:latin typeface="Calibri" pitchFamily="34" charset="0"/>
            </a:rPr>
            <a:t>쓰나미</a:t>
          </a:r>
          <a:endParaRPr lang="en-US" altLang="ko-KR" sz="15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500" b="1" kern="1200" dirty="0" err="1" smtClean="0">
              <a:solidFill>
                <a:schemeClr val="bg1"/>
              </a:solidFill>
              <a:effectLst>
                <a:outerShdw blurRad="50800" dist="50800" dir="2700000" algn="tl" rotWithShape="0">
                  <a:srgbClr val="000000"/>
                </a:outerShdw>
              </a:effectLst>
              <a:latin typeface="Calibri" pitchFamily="34" charset="0"/>
            </a:rPr>
            <a:t>들불</a:t>
          </a:r>
          <a:endParaRPr lang="en-US" sz="1500" kern="1200" dirty="0"/>
        </a:p>
      </dsp:txBody>
      <dsp:txXfrm rot="10800000">
        <a:off x="348002" y="2468880"/>
        <a:ext cx="2457818" cy="2936980"/>
      </dsp:txXfrm>
    </dsp:sp>
    <dsp:sp modelId="{9171DA7A-B9CF-478A-91C5-5087700E51C9}">
      <dsp:nvSpPr>
        <dsp:cNvPr id="0" name=""/>
        <dsp:cNvSpPr/>
      </dsp:nvSpPr>
      <dsp:spPr>
        <a:xfrm>
          <a:off x="3148250" y="329184"/>
          <a:ext cx="2618898" cy="181051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E1779A-DF1A-449A-8373-1401484A03F3}">
      <dsp:nvSpPr>
        <dsp:cNvPr id="0" name=""/>
        <dsp:cNvSpPr/>
      </dsp:nvSpPr>
      <dsp:spPr>
        <a:xfrm rot="10800000">
          <a:off x="3148250"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ko-KR" altLang="en-US" sz="2400" b="1" kern="1200" dirty="0" smtClean="0">
              <a:solidFill>
                <a:schemeClr val="bg1"/>
              </a:solidFill>
              <a:effectLst>
                <a:outerShdw blurRad="50800" dist="50800" dir="2700000" algn="tl" rotWithShape="0">
                  <a:srgbClr val="000000"/>
                </a:outerShdw>
              </a:effectLst>
              <a:latin typeface="Calibri" pitchFamily="34" charset="0"/>
            </a:rPr>
            <a:t>기술재난</a:t>
          </a:r>
          <a:endParaRPr lang="en-US" sz="23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600" b="1" kern="1200" dirty="0" smtClean="0">
              <a:solidFill>
                <a:schemeClr val="bg1"/>
              </a:solidFill>
              <a:effectLst>
                <a:outerShdw blurRad="50800" dist="50800" dir="2700000" algn="tl" rotWithShape="0">
                  <a:srgbClr val="000000"/>
                </a:outerShdw>
              </a:effectLst>
              <a:latin typeface="Calibri" pitchFamily="34" charset="0"/>
            </a:rPr>
            <a:t>화학</a:t>
          </a:r>
          <a:endParaRPr lang="en-US" sz="16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600" b="1" kern="1200" dirty="0" smtClean="0">
              <a:solidFill>
                <a:schemeClr val="bg1"/>
              </a:solidFill>
              <a:effectLst>
                <a:outerShdw blurRad="50800" dist="50800" dir="2700000" algn="tl" rotWithShape="0">
                  <a:srgbClr val="000000"/>
                </a:outerShdw>
              </a:effectLst>
              <a:latin typeface="Calibri" pitchFamily="34" charset="0"/>
            </a:rPr>
            <a:t>핵</a:t>
          </a:r>
          <a:endParaRPr lang="en-US" sz="16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600" b="1" kern="1200" dirty="0" smtClean="0">
              <a:solidFill>
                <a:schemeClr val="bg1"/>
              </a:solidFill>
              <a:effectLst>
                <a:outerShdw blurRad="50800" dist="50800" dir="2700000" algn="tl" rotWithShape="0">
                  <a:srgbClr val="000000"/>
                </a:outerShdw>
              </a:effectLst>
              <a:latin typeface="Calibri" pitchFamily="34" charset="0"/>
            </a:rPr>
            <a:t>생물학</a:t>
          </a:r>
          <a:endParaRPr lang="en-US" sz="16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600" b="1" kern="1200" dirty="0" smtClean="0">
              <a:solidFill>
                <a:schemeClr val="bg1"/>
              </a:solidFill>
              <a:effectLst>
                <a:outerShdw blurRad="50800" dist="50800" dir="2700000" algn="tl" rotWithShape="0">
                  <a:srgbClr val="000000"/>
                </a:outerShdw>
              </a:effectLst>
              <a:latin typeface="Calibri" pitchFamily="34" charset="0"/>
            </a:rPr>
            <a:t>화재</a:t>
          </a:r>
          <a:endParaRPr lang="en-US" sz="16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600" b="1" kern="1200" dirty="0" smtClean="0">
              <a:solidFill>
                <a:schemeClr val="bg1"/>
              </a:solidFill>
              <a:effectLst>
                <a:outerShdw blurRad="50800" dist="50800" dir="2700000" algn="tl" rotWithShape="0">
                  <a:srgbClr val="000000"/>
                </a:outerShdw>
              </a:effectLst>
              <a:latin typeface="Calibri" pitchFamily="34" charset="0"/>
            </a:rPr>
            <a:t>인프라</a:t>
          </a:r>
          <a:endParaRPr lang="en-US" sz="1800" kern="1200" dirty="0"/>
        </a:p>
      </dsp:txBody>
      <dsp:txXfrm rot="10800000">
        <a:off x="3228790" y="2468880"/>
        <a:ext cx="2457818" cy="2936980"/>
      </dsp:txXfrm>
    </dsp:sp>
    <dsp:sp modelId="{DEA5AD0F-470B-48D5-AB6E-6BADB263E5FA}">
      <dsp:nvSpPr>
        <dsp:cNvPr id="0" name=""/>
        <dsp:cNvSpPr/>
      </dsp:nvSpPr>
      <dsp:spPr>
        <a:xfrm>
          <a:off x="6029039" y="329184"/>
          <a:ext cx="2618898" cy="1810512"/>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C8BD5B-792A-4F79-A452-D70EB18E28BF}">
      <dsp:nvSpPr>
        <dsp:cNvPr id="0" name=""/>
        <dsp:cNvSpPr/>
      </dsp:nvSpPr>
      <dsp:spPr>
        <a:xfrm rot="10800000">
          <a:off x="6029039" y="2468880"/>
          <a:ext cx="2618898" cy="301752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ko-KR" altLang="en-US" sz="2400" b="1" kern="1200" dirty="0" smtClean="0">
              <a:solidFill>
                <a:schemeClr val="bg1"/>
              </a:solidFill>
              <a:effectLst>
                <a:outerShdw blurRad="50800" dist="50800" dir="2700000" algn="tl" rotWithShape="0">
                  <a:srgbClr val="000000"/>
                </a:outerShdw>
              </a:effectLst>
              <a:latin typeface="Calibri" pitchFamily="34" charset="0"/>
            </a:rPr>
            <a:t>복합재난</a:t>
          </a:r>
          <a:endParaRPr lang="en-US" sz="24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800" b="1" kern="1200" dirty="0" smtClean="0">
              <a:solidFill>
                <a:schemeClr val="bg1"/>
              </a:solidFill>
              <a:effectLst>
                <a:outerShdw blurRad="50800" dist="50800" dir="2700000" algn="tl" rotWithShape="0">
                  <a:srgbClr val="000000"/>
                </a:outerShdw>
              </a:effectLst>
              <a:latin typeface="Calibri" pitchFamily="34" charset="0"/>
            </a:rPr>
            <a:t>이주</a:t>
          </a:r>
          <a:endParaRPr lang="en-US" sz="18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800" b="1" kern="1200" dirty="0" smtClean="0">
              <a:solidFill>
                <a:schemeClr val="bg1"/>
              </a:solidFill>
              <a:effectLst>
                <a:outerShdw blurRad="50800" dist="50800" dir="2700000" algn="tl" rotWithShape="0">
                  <a:srgbClr val="000000"/>
                </a:outerShdw>
              </a:effectLst>
              <a:latin typeface="Calibri" pitchFamily="34" charset="0"/>
            </a:rPr>
            <a:t>전쟁</a:t>
          </a:r>
          <a:endParaRPr lang="en-US" sz="18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800" b="1" kern="1200" dirty="0" smtClean="0">
              <a:solidFill>
                <a:schemeClr val="bg1"/>
              </a:solidFill>
              <a:effectLst>
                <a:outerShdw blurRad="50800" dist="50800" dir="2700000" algn="tl" rotWithShape="0">
                  <a:srgbClr val="000000"/>
                </a:outerShdw>
              </a:effectLst>
              <a:latin typeface="Calibri" pitchFamily="34" charset="0"/>
            </a:rPr>
            <a:t>테러</a:t>
          </a:r>
          <a:endParaRPr lang="en-US" sz="1800" b="1" kern="1200" dirty="0" smtClean="0">
            <a:solidFill>
              <a:schemeClr val="bg1"/>
            </a:solidFill>
            <a:effectLst>
              <a:outerShdw blurRad="50800" dist="50800" dir="2700000" algn="tl" rotWithShape="0">
                <a:srgbClr val="000000"/>
              </a:outerShdw>
            </a:effectLst>
            <a:latin typeface="Calibri" pitchFamily="34" charset="0"/>
          </a:endParaRPr>
        </a:p>
        <a:p>
          <a:pPr lvl="0" algn="ctr" defTabSz="1066800" rtl="0">
            <a:lnSpc>
              <a:spcPct val="90000"/>
            </a:lnSpc>
            <a:spcBef>
              <a:spcPct val="0"/>
            </a:spcBef>
            <a:spcAft>
              <a:spcPct val="35000"/>
            </a:spcAft>
          </a:pPr>
          <a:r>
            <a:rPr lang="ko-KR" altLang="en-US" sz="1800" b="1" kern="1200" dirty="0" smtClean="0">
              <a:solidFill>
                <a:schemeClr val="bg1"/>
              </a:solidFill>
              <a:effectLst>
                <a:outerShdw blurRad="50800" dist="50800" dir="2700000" algn="tl" rotWithShape="0">
                  <a:srgbClr val="000000"/>
                </a:outerShdw>
              </a:effectLst>
              <a:latin typeface="Calibri" pitchFamily="34" charset="0"/>
            </a:rPr>
            <a:t>대량학살</a:t>
          </a:r>
          <a:endParaRPr lang="en-US" sz="1800" kern="1200" dirty="0"/>
        </a:p>
      </dsp:txBody>
      <dsp:txXfrm rot="10800000">
        <a:off x="6109579" y="2468880"/>
        <a:ext cx="2457818" cy="29369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95B7C-4D84-4248-B83C-E8ED89AED751}">
      <dsp:nvSpPr>
        <dsp:cNvPr id="0" name=""/>
        <dsp:cNvSpPr/>
      </dsp:nvSpPr>
      <dsp:spPr>
        <a:xfrm>
          <a:off x="0"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o-KR" altLang="en-US" sz="2500" kern="1200" dirty="0" smtClean="0"/>
            <a:t>수문</a:t>
          </a:r>
          <a:endParaRPr lang="en-US" sz="2500" kern="1200" dirty="0"/>
        </a:p>
      </dsp:txBody>
      <dsp:txXfrm>
        <a:off x="0" y="1625600"/>
        <a:ext cx="1666875" cy="1625600"/>
      </dsp:txXfrm>
    </dsp:sp>
    <dsp:sp modelId="{7B8F7B44-3B6D-47F0-8D49-886892D4C1C7}">
      <dsp:nvSpPr>
        <dsp:cNvPr id="0" name=""/>
        <dsp:cNvSpPr/>
      </dsp:nvSpPr>
      <dsp:spPr>
        <a:xfrm>
          <a:off x="156781" y="243840"/>
          <a:ext cx="1353312" cy="1353312"/>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3CF000-5B8A-43BA-9D76-88AD21493DC0}">
      <dsp:nvSpPr>
        <dsp:cNvPr id="0" name=""/>
        <dsp:cNvSpPr/>
      </dsp:nvSpPr>
      <dsp:spPr>
        <a:xfrm>
          <a:off x="1716881"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o-KR" altLang="en-US" sz="2500" kern="1200" dirty="0" smtClean="0"/>
            <a:t>기상</a:t>
          </a:r>
          <a:endParaRPr lang="en-US" sz="2500" kern="1200" dirty="0"/>
        </a:p>
      </dsp:txBody>
      <dsp:txXfrm>
        <a:off x="1716881" y="1625600"/>
        <a:ext cx="1666875" cy="1625600"/>
      </dsp:txXfrm>
    </dsp:sp>
    <dsp:sp modelId="{8085084D-8D00-44E4-914E-4CA7AB870A0B}">
      <dsp:nvSpPr>
        <dsp:cNvPr id="0" name=""/>
        <dsp:cNvSpPr/>
      </dsp:nvSpPr>
      <dsp:spPr>
        <a:xfrm>
          <a:off x="1873662" y="243840"/>
          <a:ext cx="1353312" cy="1353312"/>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37C886-B071-4D03-B2D0-E9C9C20BB331}">
      <dsp:nvSpPr>
        <dsp:cNvPr id="0" name=""/>
        <dsp:cNvSpPr/>
      </dsp:nvSpPr>
      <dsp:spPr>
        <a:xfrm>
          <a:off x="3433762"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o-KR" altLang="en-US" sz="2500" kern="1200" dirty="0" smtClean="0"/>
            <a:t>기후</a:t>
          </a:r>
          <a:endParaRPr lang="en-US" sz="2500" kern="1200" dirty="0"/>
        </a:p>
      </dsp:txBody>
      <dsp:txXfrm>
        <a:off x="3433762" y="1625600"/>
        <a:ext cx="1666875" cy="1625600"/>
      </dsp:txXfrm>
    </dsp:sp>
    <dsp:sp modelId="{B74837ED-ABAD-4052-AA89-0F9E7A59E692}">
      <dsp:nvSpPr>
        <dsp:cNvPr id="0" name=""/>
        <dsp:cNvSpPr/>
      </dsp:nvSpPr>
      <dsp:spPr>
        <a:xfrm>
          <a:off x="3590544" y="243840"/>
          <a:ext cx="1353312" cy="1353312"/>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5771D2-6EC2-4979-A891-72453807F344}">
      <dsp:nvSpPr>
        <dsp:cNvPr id="0" name=""/>
        <dsp:cNvSpPr/>
      </dsp:nvSpPr>
      <dsp:spPr>
        <a:xfrm>
          <a:off x="5150643"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o-KR" altLang="en-US" sz="2500" kern="1200" dirty="0" smtClean="0"/>
            <a:t>지구물리</a:t>
          </a:r>
          <a:endParaRPr lang="en-US" sz="2500" kern="1200" dirty="0"/>
        </a:p>
      </dsp:txBody>
      <dsp:txXfrm>
        <a:off x="5150643" y="1625600"/>
        <a:ext cx="1666875" cy="1625600"/>
      </dsp:txXfrm>
    </dsp:sp>
    <dsp:sp modelId="{86E4D3DD-99E2-4673-AE98-2CFEA3101D70}">
      <dsp:nvSpPr>
        <dsp:cNvPr id="0" name=""/>
        <dsp:cNvSpPr/>
      </dsp:nvSpPr>
      <dsp:spPr>
        <a:xfrm>
          <a:off x="5307425" y="243840"/>
          <a:ext cx="1353312" cy="1353312"/>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E0C909-BF1E-4394-B8AA-C2CFF882770E}">
      <dsp:nvSpPr>
        <dsp:cNvPr id="0" name=""/>
        <dsp:cNvSpPr/>
      </dsp:nvSpPr>
      <dsp:spPr>
        <a:xfrm>
          <a:off x="6867525" y="0"/>
          <a:ext cx="1666875" cy="4064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ko-KR" altLang="en-US" sz="2500" kern="1200" dirty="0" smtClean="0"/>
            <a:t>생물</a:t>
          </a:r>
          <a:endParaRPr lang="en-US" sz="2500" kern="1200" dirty="0"/>
        </a:p>
      </dsp:txBody>
      <dsp:txXfrm>
        <a:off x="6867525" y="1625600"/>
        <a:ext cx="1666875" cy="1625600"/>
      </dsp:txXfrm>
    </dsp:sp>
    <dsp:sp modelId="{79E7FEA6-5E9A-4A20-A783-1595995AB90F}">
      <dsp:nvSpPr>
        <dsp:cNvPr id="0" name=""/>
        <dsp:cNvSpPr/>
      </dsp:nvSpPr>
      <dsp:spPr>
        <a:xfrm>
          <a:off x="7024306" y="243840"/>
          <a:ext cx="1353312" cy="1353312"/>
        </a:xfrm>
        <a:prstGeom prst="ellipse">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DACD77-27A0-4A55-A107-F60B59C306D9}">
      <dsp:nvSpPr>
        <dsp:cNvPr id="0" name=""/>
        <dsp:cNvSpPr/>
      </dsp:nvSpPr>
      <dsp:spPr>
        <a:xfrm>
          <a:off x="341375" y="3251200"/>
          <a:ext cx="7851648" cy="609600"/>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7069F-A8B5-44C0-BE70-F125B5015DA9}">
      <dsp:nvSpPr>
        <dsp:cNvPr id="0" name=""/>
        <dsp:cNvSpPr/>
      </dsp:nvSpPr>
      <dsp:spPr>
        <a:xfrm>
          <a:off x="2149932" y="233421"/>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o-KR" altLang="en-US" sz="1900" kern="1200" dirty="0" smtClean="0"/>
            <a:t>방어</a:t>
          </a:r>
          <a:endParaRPr lang="en-US" sz="1900" kern="1200" dirty="0"/>
        </a:p>
      </dsp:txBody>
      <dsp:txXfrm>
        <a:off x="2179908" y="263397"/>
        <a:ext cx="1431383" cy="554116"/>
      </dsp:txXfrm>
    </dsp:sp>
    <dsp:sp modelId="{1AC0E4CF-488C-475B-B7F6-42360BD7CEB9}">
      <dsp:nvSpPr>
        <dsp:cNvPr id="0" name=""/>
        <dsp:cNvSpPr/>
      </dsp:nvSpPr>
      <dsp:spPr>
        <a:xfrm>
          <a:off x="1510379" y="669673"/>
          <a:ext cx="3567288" cy="3567288"/>
        </a:xfrm>
        <a:custGeom>
          <a:avLst/>
          <a:gdLst/>
          <a:ahLst/>
          <a:cxnLst/>
          <a:rect l="0" t="0" r="0" b="0"/>
          <a:pathLst>
            <a:path>
              <a:moveTo>
                <a:pt x="2494169" y="147630"/>
              </a:moveTo>
              <a:arcTo wR="1783644" hR="1783644" stAng="17608525" swAng="2407082"/>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C0F70958-393F-47DA-98D2-B3D4A5FB8B76}">
      <dsp:nvSpPr>
        <dsp:cNvPr id="0" name=""/>
        <dsp:cNvSpPr/>
      </dsp:nvSpPr>
      <dsp:spPr>
        <a:xfrm>
          <a:off x="4299864" y="201706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 </a:t>
          </a:r>
          <a:r>
            <a:rPr lang="ko-KR" altLang="en-US" sz="1900" kern="1200" dirty="0" smtClean="0"/>
            <a:t>물</a:t>
          </a:r>
          <a:endParaRPr lang="en-US" sz="1900" kern="1200" dirty="0"/>
        </a:p>
      </dsp:txBody>
      <dsp:txXfrm>
        <a:off x="4329840" y="2047041"/>
        <a:ext cx="1431383" cy="554116"/>
      </dsp:txXfrm>
    </dsp:sp>
    <dsp:sp modelId="{1538A34A-6863-408B-A849-967B23DF6C98}">
      <dsp:nvSpPr>
        <dsp:cNvPr id="0" name=""/>
        <dsp:cNvSpPr/>
      </dsp:nvSpPr>
      <dsp:spPr>
        <a:xfrm>
          <a:off x="1489781" y="503038"/>
          <a:ext cx="3567288" cy="3567288"/>
        </a:xfrm>
        <a:custGeom>
          <a:avLst/>
          <a:gdLst/>
          <a:ahLst/>
          <a:cxnLst/>
          <a:rect l="0" t="0" r="0" b="0"/>
          <a:pathLst>
            <a:path>
              <a:moveTo>
                <a:pt x="3415881" y="2502803"/>
              </a:moveTo>
              <a:arcTo wR="1783644" hR="1783644" stAng="1426689" swAng="2500615"/>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C6FD7905-B42F-49B7-901D-37E002407511}">
      <dsp:nvSpPr>
        <dsp:cNvPr id="0" name=""/>
        <dsp:cNvSpPr/>
      </dsp:nvSpPr>
      <dsp:spPr>
        <a:xfrm>
          <a:off x="2149932" y="388063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o-KR" altLang="en-US" sz="1900" kern="1200" dirty="0" smtClean="0"/>
            <a:t>보호소</a:t>
          </a:r>
          <a:endParaRPr lang="en-US" sz="1900" kern="1200" dirty="0"/>
        </a:p>
      </dsp:txBody>
      <dsp:txXfrm>
        <a:off x="2179908" y="3910611"/>
        <a:ext cx="1431383" cy="554116"/>
      </dsp:txXfrm>
    </dsp:sp>
    <dsp:sp modelId="{1885342F-3B2A-4C45-9C1F-674DC08E78BA}">
      <dsp:nvSpPr>
        <dsp:cNvPr id="0" name=""/>
        <dsp:cNvSpPr/>
      </dsp:nvSpPr>
      <dsp:spPr>
        <a:xfrm>
          <a:off x="734129" y="503038"/>
          <a:ext cx="3567288" cy="3567288"/>
        </a:xfrm>
        <a:custGeom>
          <a:avLst/>
          <a:gdLst/>
          <a:ahLst/>
          <a:cxnLst/>
          <a:rect l="0" t="0" r="0" b="0"/>
          <a:pathLst>
            <a:path>
              <a:moveTo>
                <a:pt x="1042706" y="3406111"/>
              </a:moveTo>
              <a:arcTo wR="1783644" hR="1783644" stAng="6872697" swAng="2500615"/>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 modelId="{34C3EC3B-0D28-4871-8AE7-CBBFFC4F1449}">
      <dsp:nvSpPr>
        <dsp:cNvPr id="0" name=""/>
        <dsp:cNvSpPr/>
      </dsp:nvSpPr>
      <dsp:spPr>
        <a:xfrm>
          <a:off x="0" y="2017065"/>
          <a:ext cx="1491335" cy="614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o-KR" altLang="en-US" sz="1900" kern="1200" dirty="0" smtClean="0"/>
            <a:t>음식</a:t>
          </a:r>
          <a:endParaRPr lang="en-US" sz="1900" kern="1200" dirty="0"/>
        </a:p>
      </dsp:txBody>
      <dsp:txXfrm>
        <a:off x="29976" y="2047041"/>
        <a:ext cx="1431383" cy="554116"/>
      </dsp:txXfrm>
    </dsp:sp>
    <dsp:sp modelId="{DCBFA3FE-F9D7-4B92-B8D7-E2A434FD1778}">
      <dsp:nvSpPr>
        <dsp:cNvPr id="0" name=""/>
        <dsp:cNvSpPr/>
      </dsp:nvSpPr>
      <dsp:spPr>
        <a:xfrm>
          <a:off x="713531" y="669673"/>
          <a:ext cx="3567288" cy="3567288"/>
        </a:xfrm>
        <a:custGeom>
          <a:avLst/>
          <a:gdLst/>
          <a:ahLst/>
          <a:cxnLst/>
          <a:rect l="0" t="0" r="0" b="0"/>
          <a:pathLst>
            <a:path>
              <a:moveTo>
                <a:pt x="186103" y="990390"/>
              </a:moveTo>
              <a:arcTo wR="1783644" hR="1783644" stAng="12384393" swAng="2407082"/>
            </a:path>
          </a:pathLst>
        </a:custGeom>
        <a:noFill/>
        <a:ln w="139700" cap="flat" cmpd="dbl" algn="ctr">
          <a:solidFill>
            <a:schemeClr val="bg1"/>
          </a:solidFill>
          <a:prstDash val="solid"/>
          <a:tailEnd type="triangle"/>
        </a:ln>
        <a:effectLst>
          <a:glow rad="63500">
            <a:schemeClr val="accent1">
              <a:satMod val="175000"/>
              <a:alpha val="40000"/>
            </a:schemeClr>
          </a:glow>
          <a:outerShdw blurRad="50800" dist="38100" dir="8100000" algn="tr" rotWithShape="0">
            <a:prstClr val="black">
              <a:alpha val="40000"/>
            </a:prstClr>
          </a:outerShdw>
        </a:effectLst>
        <a:scene3d>
          <a:camera prst="orthographicFront"/>
          <a:lightRig rig="threePt" dir="t"/>
        </a:scene3d>
        <a:sp3d>
          <a:bevelT/>
        </a:sp3d>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pList2#2">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6661" tIns="48331" rIns="96661" bIns="48331" rtlCol="0"/>
          <a:lstStyle>
            <a:lvl1pPr algn="r">
              <a:defRPr sz="1300"/>
            </a:lvl1pPr>
          </a:lstStyle>
          <a:p>
            <a:fld id="{2005431E-6DA3-45E2-AA45-309DBB41F421}" type="datetimeFigureOut">
              <a:rPr lang="en-US" smtClean="0"/>
              <a:pPr/>
              <a:t>3/18/2015</a:t>
            </a:fld>
            <a:endParaRPr lang="en-US" dirty="0"/>
          </a:p>
        </p:txBody>
      </p:sp>
      <p:sp>
        <p:nvSpPr>
          <p:cNvPr id="4" name="Footer Placeholder 3"/>
          <p:cNvSpPr>
            <a:spLocks noGrp="1"/>
          </p:cNvSpPr>
          <p:nvPr>
            <p:ph type="ftr" sz="quarter" idx="2"/>
          </p:nvPr>
        </p:nvSpPr>
        <p:spPr>
          <a:xfrm>
            <a:off x="0" y="9428584"/>
            <a:ext cx="2945659" cy="496332"/>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6661" tIns="48331" rIns="96661" bIns="48331" rtlCol="0" anchor="b"/>
          <a:lstStyle>
            <a:lvl1pPr algn="r">
              <a:defRPr sz="1300"/>
            </a:lvl1pPr>
          </a:lstStyle>
          <a:p>
            <a:fld id="{7A881274-FDA2-4531-BEEB-19196C45F698}" type="slidenum">
              <a:rPr lang="en-US" smtClean="0"/>
              <a:pPr/>
              <a:t>‹#›</a:t>
            </a:fld>
            <a:endParaRPr lang="en-US" dirty="0"/>
          </a:p>
        </p:txBody>
      </p:sp>
    </p:spTree>
    <p:extLst>
      <p:ext uri="{BB962C8B-B14F-4D97-AF65-F5344CB8AC3E}">
        <p14:creationId xmlns:p14="http://schemas.microsoft.com/office/powerpoint/2010/main" val="961373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3850443" y="0"/>
            <a:ext cx="2945659" cy="496332"/>
          </a:xfrm>
          <a:prstGeom prst="rect">
            <a:avLst/>
          </a:prstGeom>
        </p:spPr>
        <p:txBody>
          <a:bodyPr vert="horz" lIns="96661" tIns="48331" rIns="96661" bIns="48331" rtlCol="0"/>
          <a:lstStyle>
            <a:lvl1pPr algn="r">
              <a:defRPr sz="1300"/>
            </a:lvl1pPr>
          </a:lstStyle>
          <a:p>
            <a:fld id="{8490978C-AFCB-41FE-8E75-1FD45D9A95B5}" type="datetimeFigureOut">
              <a:rPr lang="en-US" smtClean="0"/>
              <a:pPr/>
              <a:t>3/18/2015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6332"/>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6661" tIns="48331" rIns="96661" bIns="48331" rtlCol="0" anchor="b"/>
          <a:lstStyle>
            <a:lvl1pPr algn="r">
              <a:defRPr sz="1300"/>
            </a:lvl1pPr>
          </a:lstStyle>
          <a:p>
            <a:fld id="{9AC87505-579D-4E4A-8359-7011CC42E6AC}" type="slidenum">
              <a:rPr lang="en-US" smtClean="0"/>
              <a:pPr/>
              <a:t>‹#›</a:t>
            </a:fld>
            <a:endParaRPr lang="en-US" dirty="0"/>
          </a:p>
        </p:txBody>
      </p:sp>
    </p:spTree>
    <p:extLst>
      <p:ext uri="{BB962C8B-B14F-4D97-AF65-F5344CB8AC3E}">
        <p14:creationId xmlns:p14="http://schemas.microsoft.com/office/powerpoint/2010/main" val="11682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wiki.answers.com/Q/What_happens_without_protein"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1</a:t>
            </a:fld>
            <a:endParaRPr lang="en-US" dirty="0"/>
          </a:p>
        </p:txBody>
      </p:sp>
    </p:spTree>
    <p:extLst>
      <p:ext uri="{BB962C8B-B14F-4D97-AF65-F5344CB8AC3E}">
        <p14:creationId xmlns:p14="http://schemas.microsoft.com/office/powerpoint/2010/main" val="1691565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10</a:t>
            </a:fld>
            <a:endParaRPr lang="en-US" dirty="0" smtClean="0"/>
          </a:p>
        </p:txBody>
      </p:sp>
    </p:spTree>
    <p:extLst>
      <p:ext uri="{BB962C8B-B14F-4D97-AF65-F5344CB8AC3E}">
        <p14:creationId xmlns:p14="http://schemas.microsoft.com/office/powerpoint/2010/main" val="153773487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105</a:t>
            </a:fld>
            <a:endParaRPr lang="en-US" dirty="0"/>
          </a:p>
        </p:txBody>
      </p:sp>
    </p:spTree>
    <p:extLst>
      <p:ext uri="{BB962C8B-B14F-4D97-AF65-F5344CB8AC3E}">
        <p14:creationId xmlns:p14="http://schemas.microsoft.com/office/powerpoint/2010/main" val="40101409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Ask this question and encourage trainees to dig deep for answers.  Do not accept superficial answers such as “my friends were coming and I decided to come also”.</a:t>
            </a:r>
          </a:p>
          <a:p>
            <a:pPr>
              <a:defRPr/>
            </a:pPr>
            <a:endParaRPr lang="en-US" dirty="0" smtClean="0"/>
          </a:p>
          <a:p>
            <a:pPr>
              <a:defRPr/>
            </a:pPr>
            <a:r>
              <a:rPr lang="en-US" dirty="0" smtClean="0"/>
              <a:t>It is VERY important for participants to identify their motivation for disaster preparation.  </a:t>
            </a:r>
          </a:p>
          <a:p>
            <a:pPr marL="241653" indent="-241653">
              <a:buFont typeface="+mj-lt"/>
              <a:buAutoNum type="arabicPeriod"/>
              <a:defRPr/>
            </a:pPr>
            <a:r>
              <a:rPr lang="en-US" dirty="0" smtClean="0"/>
              <a:t>Are attendees attending training  because of their specific disaster fears and preparation requirements?</a:t>
            </a:r>
          </a:p>
          <a:p>
            <a:pPr marL="241653" indent="-241653">
              <a:buFont typeface="+mj-lt"/>
              <a:buAutoNum type="arabicPeriod"/>
              <a:defRPr/>
            </a:pPr>
            <a:r>
              <a:rPr lang="en-US" dirty="0" smtClean="0"/>
              <a:t>Do trainees desire to become a trained, competent disaster responder?</a:t>
            </a:r>
          </a:p>
          <a:p>
            <a:pPr marL="241653" indent="-241653">
              <a:buFont typeface="+mj-lt"/>
              <a:buAutoNum type="arabicPeriod"/>
              <a:defRPr/>
            </a:pPr>
            <a:r>
              <a:rPr lang="en-US" dirty="0" smtClean="0"/>
              <a:t>Is it a combination of both 1 and 2?  </a:t>
            </a: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107</a:t>
            </a:fld>
            <a:endParaRPr lang="en-US" dirty="0" smtClean="0"/>
          </a:p>
        </p:txBody>
      </p:sp>
    </p:spTree>
    <p:extLst>
      <p:ext uri="{BB962C8B-B14F-4D97-AF65-F5344CB8AC3E}">
        <p14:creationId xmlns:p14="http://schemas.microsoft.com/office/powerpoint/2010/main" val="31309417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108</a:t>
            </a:fld>
            <a:endParaRPr lang="en-US" dirty="0" smtClean="0"/>
          </a:p>
        </p:txBody>
      </p:sp>
    </p:spTree>
    <p:extLst>
      <p:ext uri="{BB962C8B-B14F-4D97-AF65-F5344CB8AC3E}">
        <p14:creationId xmlns:p14="http://schemas.microsoft.com/office/powerpoint/2010/main" val="394858304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109</a:t>
            </a:fld>
            <a:endParaRPr lang="en-US" dirty="0"/>
          </a:p>
        </p:txBody>
      </p:sp>
    </p:spTree>
    <p:extLst>
      <p:ext uri="{BB962C8B-B14F-4D97-AF65-F5344CB8AC3E}">
        <p14:creationId xmlns:p14="http://schemas.microsoft.com/office/powerpoint/2010/main" val="40527030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110</a:t>
            </a:fld>
            <a:endParaRPr lang="en-US" dirty="0"/>
          </a:p>
        </p:txBody>
      </p:sp>
    </p:spTree>
    <p:extLst>
      <p:ext uri="{BB962C8B-B14F-4D97-AF65-F5344CB8AC3E}">
        <p14:creationId xmlns:p14="http://schemas.microsoft.com/office/powerpoint/2010/main" val="56368449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9DC48C-1E31-4E32-BF52-AF0A6F6BA747}" type="slidenum">
              <a:rPr lang="en-US" smtClean="0">
                <a:solidFill>
                  <a:prstClr val="black"/>
                </a:solidFill>
                <a:latin typeface="맑은 고딕"/>
              </a:rPr>
              <a:pPr/>
              <a:t>111</a:t>
            </a:fld>
            <a:endParaRPr lang="en-US">
              <a:solidFill>
                <a:prstClr val="black"/>
              </a:solidFill>
              <a:latin typeface="맑은 고딕"/>
            </a:endParaRPr>
          </a:p>
        </p:txBody>
      </p:sp>
    </p:spTree>
    <p:extLst>
      <p:ext uri="{BB962C8B-B14F-4D97-AF65-F5344CB8AC3E}">
        <p14:creationId xmlns:p14="http://schemas.microsoft.com/office/powerpoint/2010/main" val="274269415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solidFill>
                  <a:prstClr val="black"/>
                </a:solidFill>
                <a:latin typeface="맑은 고딕"/>
              </a:rPr>
              <a:pPr/>
              <a:t>112</a:t>
            </a:fld>
            <a:endParaRPr lang="en-US">
              <a:solidFill>
                <a:prstClr val="black"/>
              </a:solidFill>
              <a:latin typeface="맑은 고딕"/>
            </a:endParaRPr>
          </a:p>
        </p:txBody>
      </p:sp>
    </p:spTree>
    <p:extLst>
      <p:ext uri="{BB962C8B-B14F-4D97-AF65-F5344CB8AC3E}">
        <p14:creationId xmlns:p14="http://schemas.microsoft.com/office/powerpoint/2010/main" val="8272154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solidFill>
                  <a:prstClr val="black"/>
                </a:solidFill>
                <a:latin typeface="맑은 고딕"/>
              </a:rPr>
              <a:pPr/>
              <a:t>113</a:t>
            </a:fld>
            <a:endParaRPr lang="en-US">
              <a:solidFill>
                <a:prstClr val="black"/>
              </a:solidFill>
              <a:latin typeface="맑은 고딕"/>
            </a:endParaRPr>
          </a:p>
        </p:txBody>
      </p:sp>
    </p:spTree>
    <p:extLst>
      <p:ext uri="{BB962C8B-B14F-4D97-AF65-F5344CB8AC3E}">
        <p14:creationId xmlns:p14="http://schemas.microsoft.com/office/powerpoint/2010/main" val="41439810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solidFill>
                  <a:prstClr val="black"/>
                </a:solidFill>
                <a:latin typeface="맑은 고딕"/>
              </a:rPr>
              <a:pPr/>
              <a:t>114</a:t>
            </a:fld>
            <a:endParaRPr lang="en-US">
              <a:solidFill>
                <a:prstClr val="black"/>
              </a:solidFill>
              <a:latin typeface="맑은 고딕"/>
            </a:endParaRPr>
          </a:p>
        </p:txBody>
      </p:sp>
    </p:spTree>
    <p:extLst>
      <p:ext uri="{BB962C8B-B14F-4D97-AF65-F5344CB8AC3E}">
        <p14:creationId xmlns:p14="http://schemas.microsoft.com/office/powerpoint/2010/main" val="143147942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115</a:t>
            </a:fld>
            <a:endParaRPr lang="en-US" dirty="0"/>
          </a:p>
        </p:txBody>
      </p:sp>
    </p:spTree>
    <p:extLst>
      <p:ext uri="{BB962C8B-B14F-4D97-AF65-F5344CB8AC3E}">
        <p14:creationId xmlns:p14="http://schemas.microsoft.com/office/powerpoint/2010/main" val="997604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11</a:t>
            </a:fld>
            <a:endParaRPr lang="en-US" dirty="0" smtClean="0"/>
          </a:p>
        </p:txBody>
      </p:sp>
    </p:spTree>
    <p:extLst>
      <p:ext uri="{BB962C8B-B14F-4D97-AF65-F5344CB8AC3E}">
        <p14:creationId xmlns:p14="http://schemas.microsoft.com/office/powerpoint/2010/main" val="153696062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solidFill>
                  <a:prstClr val="black"/>
                </a:solidFill>
                <a:latin typeface="맑은 고딕"/>
              </a:rPr>
              <a:pPr/>
              <a:t>116</a:t>
            </a:fld>
            <a:endParaRPr lang="en-US">
              <a:solidFill>
                <a:prstClr val="black"/>
              </a:solidFill>
              <a:latin typeface="맑은 고딕"/>
            </a:endParaRPr>
          </a:p>
        </p:txBody>
      </p:sp>
    </p:spTree>
    <p:extLst>
      <p:ext uri="{BB962C8B-B14F-4D97-AF65-F5344CB8AC3E}">
        <p14:creationId xmlns:p14="http://schemas.microsoft.com/office/powerpoint/2010/main" val="136785454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117</a:t>
            </a:fld>
            <a:endParaRPr lang="en-US"/>
          </a:p>
        </p:txBody>
      </p:sp>
    </p:spTree>
    <p:extLst>
      <p:ext uri="{BB962C8B-B14F-4D97-AF65-F5344CB8AC3E}">
        <p14:creationId xmlns:p14="http://schemas.microsoft.com/office/powerpoint/2010/main" val="2801399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12</a:t>
            </a:fld>
            <a:endParaRPr lang="en-US" dirty="0"/>
          </a:p>
        </p:txBody>
      </p:sp>
    </p:spTree>
    <p:extLst>
      <p:ext uri="{BB962C8B-B14F-4D97-AF65-F5344CB8AC3E}">
        <p14:creationId xmlns:p14="http://schemas.microsoft.com/office/powerpoint/2010/main" val="516394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14</a:t>
            </a:fld>
            <a:endParaRPr lang="en-US" dirty="0"/>
          </a:p>
        </p:txBody>
      </p:sp>
    </p:spTree>
    <p:extLst>
      <p:ext uri="{BB962C8B-B14F-4D97-AF65-F5344CB8AC3E}">
        <p14:creationId xmlns:p14="http://schemas.microsoft.com/office/powerpoint/2010/main" val="3845339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amount of time available to evacuate a home or community depends on the hazard. Sometimes, there are days to prepare: for example, hurricanes can generally be detected early. However, in sudden emergencies, such as hazardous materials spills, there may be only moments to leave the area. This means families must prepare now, because when it is time to leave home, it may be too late to collect even the most basic necessities. It also helps to consider in advance where you would go when advised to evacuate ⎯ to a designated public shelter or to relatives or friends outside the disaster area. The supplies you need should be readily available, along with a checklist to ensure that you have everything. </a:t>
            </a:r>
            <a:endParaRPr lang="en-US" dirty="0" smtClean="0"/>
          </a:p>
          <a:p>
            <a:r>
              <a:rPr lang="en-US" sz="1200" kern="1200" dirty="0" smtClean="0">
                <a:solidFill>
                  <a:schemeClr val="tx1"/>
                </a:solidFill>
                <a:effectLst/>
                <a:latin typeface="+mn-lt"/>
                <a:ea typeface="+mn-ea"/>
                <a:cs typeface="+mn-cs"/>
              </a:rPr>
              <a:t>Evacuation periods can last for hours, several days, or even longer after a major disaster. For part, or all, of this time, citizens may be responsible for their own food, clothing, and other emergency supplies.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some emergencies—such as winter storms or a hazardous material spill— residents may need to take shelter in their homes. Regardless of whether a safe response means evacuating or seeking shelter at home, residents should be prepared to take care of their household’s needs without outside help for a minimum of 3 days. Once a disaster is in progress, there will be no time to shop or search for supplies. But if people have gathered supplies in advance, families can endure an evacuation or home confinement. Disaster supply kits should contain the supplies listed below. The supplies should be stored in an easy-to-carry container such as a duffel bag, backpack, or covered container.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15</a:t>
            </a:fld>
            <a:endParaRPr lang="en-US" dirty="0"/>
          </a:p>
        </p:txBody>
      </p:sp>
    </p:spTree>
    <p:extLst>
      <p:ext uri="{BB962C8B-B14F-4D97-AF65-F5344CB8AC3E}">
        <p14:creationId xmlns:p14="http://schemas.microsoft.com/office/powerpoint/2010/main" val="2452131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are encouraged to not let people give simple answers to these questions.  They are difficult questions and deserve thoughtful answers.  Always find the point your trainees are attempting to make and accept that it is important to them.  Never embarrass your trainees or they will not have a positive learning experience.  If the answer is not what you were looking for to answer these questions then guide them to a better answer.  Example:</a:t>
            </a:r>
          </a:p>
          <a:p>
            <a:endParaRPr lang="en-US" dirty="0" smtClean="0"/>
          </a:p>
          <a:p>
            <a:r>
              <a:rPr lang="en-US" dirty="0" smtClean="0"/>
              <a:t>Questions 2:  When will the next one happen?  </a:t>
            </a:r>
          </a:p>
          <a:p>
            <a:endParaRPr lang="en-US" dirty="0" smtClean="0"/>
          </a:p>
          <a:p>
            <a:r>
              <a:rPr lang="en-US" dirty="0" smtClean="0"/>
              <a:t>Most people immediately will say you can’t predict an earthquake or hurricane and they are correct.  But what about a terrorist event is it possible to predict those.  The answer is sometimes and that should lead to a later discussion of Situational Awareness.  Tie it together for later use in your training event.</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16</a:t>
            </a:fld>
            <a:endParaRPr lang="en-US" dirty="0"/>
          </a:p>
        </p:txBody>
      </p:sp>
    </p:spTree>
    <p:extLst>
      <p:ext uri="{BB962C8B-B14F-4D97-AF65-F5344CB8AC3E}">
        <p14:creationId xmlns:p14="http://schemas.microsoft.com/office/powerpoint/2010/main" val="4236966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Ask this question and encourage trainees to dig deep for answers.  Do not accept superficial answers such as “my friends were coming and I decided to come also”.</a:t>
            </a:r>
          </a:p>
          <a:p>
            <a:pPr>
              <a:defRPr/>
            </a:pPr>
            <a:endParaRPr lang="en-US" dirty="0" smtClean="0"/>
          </a:p>
          <a:p>
            <a:pPr>
              <a:defRPr/>
            </a:pPr>
            <a:r>
              <a:rPr lang="en-US" dirty="0" smtClean="0"/>
              <a:t>It is VERY important for participants to identify their motivation for disaster preparation.  </a:t>
            </a:r>
          </a:p>
          <a:p>
            <a:pPr marL="241653" indent="-241653">
              <a:buFont typeface="+mj-lt"/>
              <a:buAutoNum type="arabicPeriod"/>
              <a:defRPr/>
            </a:pPr>
            <a:r>
              <a:rPr lang="en-US" dirty="0" smtClean="0"/>
              <a:t>Are attendees attending training  because of their specific disaster fears and preparation requirements?</a:t>
            </a:r>
          </a:p>
          <a:p>
            <a:pPr marL="241653" indent="-241653">
              <a:buFont typeface="+mj-lt"/>
              <a:buAutoNum type="arabicPeriod"/>
              <a:defRPr/>
            </a:pPr>
            <a:r>
              <a:rPr lang="en-US" dirty="0" smtClean="0"/>
              <a:t>Do trainees desire to become a trained, competent disaster responder?</a:t>
            </a:r>
          </a:p>
          <a:p>
            <a:pPr marL="241653" indent="-241653">
              <a:buFont typeface="+mj-lt"/>
              <a:buAutoNum type="arabicPeriod"/>
              <a:defRPr/>
            </a:pPr>
            <a:r>
              <a:rPr lang="en-US" dirty="0" smtClean="0"/>
              <a:t>Is it a combination of both 1 and 2?  </a:t>
            </a:r>
          </a:p>
          <a:p>
            <a:pPr marL="241653" indent="-241653">
              <a:buFont typeface="+mj-lt"/>
              <a:buAutoNum type="arabicPeriod"/>
              <a:defRPr/>
            </a:pPr>
            <a:endParaRPr lang="en-US" dirty="0" smtClean="0"/>
          </a:p>
          <a:p>
            <a:r>
              <a:rPr lang="en-US" sz="1200" kern="1200" dirty="0" smtClean="0">
                <a:solidFill>
                  <a:schemeClr val="tx1"/>
                </a:solidFill>
                <a:effectLst/>
                <a:latin typeface="+mn-lt"/>
                <a:ea typeface="+mn-ea"/>
                <a:cs typeface="+mn-cs"/>
              </a:rPr>
              <a:t>What people do before a disaster can make a dramatic difference in their ability to cope with and recover from a disaster, as well as their ability to protect other household members and family possessions from avoidable losses.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plan will allow you to: </a:t>
            </a:r>
            <a:r>
              <a:rPr lang="en-US" sz="1200" kern="1200" dirty="0" smtClean="0">
                <a:solidFill>
                  <a:schemeClr val="tx1"/>
                </a:solidFill>
                <a:effectLst/>
                <a:latin typeface="+mn-lt"/>
                <a:ea typeface="+mn-ea"/>
                <a:cs typeface="+mn-cs"/>
              </a:rPr>
              <a:t>be ready to evacuate your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homes, survive a period of confinement to the home, make stays in public shelters more comfortable, and take care of basic medical needs. They can even save each others’ lives. </a:t>
            </a:r>
            <a:endParaRPr lang="en-US" dirty="0" smtClean="0"/>
          </a:p>
          <a:p>
            <a:pPr marL="241653" indent="-241653">
              <a:buFont typeface="+mj-lt"/>
              <a:buAutoNum type="arabicPeriod"/>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17</a:t>
            </a:fld>
            <a:endParaRPr lang="en-US" dirty="0" smtClean="0"/>
          </a:p>
        </p:txBody>
      </p:sp>
    </p:spTree>
    <p:extLst>
      <p:ext uri="{BB962C8B-B14F-4D97-AF65-F5344CB8AC3E}">
        <p14:creationId xmlns:p14="http://schemas.microsoft.com/office/powerpoint/2010/main" val="2706554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a:ea typeface="+mn-ea"/>
              <a:cs typeface="+mn-cs"/>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C070DB24-468C-FC4F-BF25-E7CEF31FCB51}" type="slidenum">
              <a:rPr lang="en-US"/>
              <a:pPr/>
              <a:t>18</a:t>
            </a:fld>
            <a:endParaRPr lang="en-US"/>
          </a:p>
        </p:txBody>
      </p:sp>
    </p:spTree>
    <p:extLst>
      <p:ext uri="{BB962C8B-B14F-4D97-AF65-F5344CB8AC3E}">
        <p14:creationId xmlns:p14="http://schemas.microsoft.com/office/powerpoint/2010/main" val="1673775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19</a:t>
            </a:fld>
            <a:endParaRPr lang="en-US" dirty="0" smtClean="0"/>
          </a:p>
        </p:txBody>
      </p:sp>
    </p:spTree>
    <p:extLst>
      <p:ext uri="{BB962C8B-B14F-4D97-AF65-F5344CB8AC3E}">
        <p14:creationId xmlns:p14="http://schemas.microsoft.com/office/powerpoint/2010/main" val="1426843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20</a:t>
            </a:fld>
            <a:endParaRPr lang="en-US" dirty="0" smtClean="0"/>
          </a:p>
        </p:txBody>
      </p:sp>
    </p:spTree>
    <p:extLst>
      <p:ext uri="{BB962C8B-B14F-4D97-AF65-F5344CB8AC3E}">
        <p14:creationId xmlns:p14="http://schemas.microsoft.com/office/powerpoint/2010/main" val="2790755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54276" name="Slide Number Placeholder 3"/>
          <p:cNvSpPr>
            <a:spLocks noGrp="1"/>
          </p:cNvSpPr>
          <p:nvPr>
            <p:ph type="sldNum" sz="quarter" idx="5"/>
          </p:nvPr>
        </p:nvSpPr>
        <p:spPr bwMode="auto">
          <a:noFill/>
          <a:ln>
            <a:miter lim="800000"/>
            <a:headEnd/>
            <a:tailEnd/>
          </a:ln>
        </p:spPr>
        <p:txBody>
          <a:bodyPr/>
          <a:lstStyle/>
          <a:p>
            <a:fld id="{B297E5E8-5476-5E43-BDE4-DCF6F534FB89}" type="slidenum">
              <a:rPr lang="en-US" smtClean="0"/>
              <a:pPr/>
              <a:t>2</a:t>
            </a:fld>
            <a:endParaRPr lang="en-US" dirty="0" smtClean="0"/>
          </a:p>
        </p:txBody>
      </p:sp>
    </p:spTree>
    <p:extLst>
      <p:ext uri="{BB962C8B-B14F-4D97-AF65-F5344CB8AC3E}">
        <p14:creationId xmlns:p14="http://schemas.microsoft.com/office/powerpoint/2010/main" val="3694995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21</a:t>
            </a:fld>
            <a:endParaRPr lang="en-US" dirty="0" smtClean="0"/>
          </a:p>
        </p:txBody>
      </p:sp>
    </p:spTree>
    <p:extLst>
      <p:ext uri="{BB962C8B-B14F-4D97-AF65-F5344CB8AC3E}">
        <p14:creationId xmlns:p14="http://schemas.microsoft.com/office/powerpoint/2010/main" val="3175200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22</a:t>
            </a:fld>
            <a:endParaRPr lang="en-US"/>
          </a:p>
        </p:txBody>
      </p:sp>
    </p:spTree>
    <p:extLst>
      <p:ext uri="{BB962C8B-B14F-4D97-AF65-F5344CB8AC3E}">
        <p14:creationId xmlns:p14="http://schemas.microsoft.com/office/powerpoint/2010/main" val="33407958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23</a:t>
            </a:fld>
            <a:endParaRPr lang="en-US"/>
          </a:p>
        </p:txBody>
      </p:sp>
    </p:spTree>
    <p:extLst>
      <p:ext uri="{BB962C8B-B14F-4D97-AF65-F5344CB8AC3E}">
        <p14:creationId xmlns:p14="http://schemas.microsoft.com/office/powerpoint/2010/main" val="12229118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US" dirty="0" smtClean="0"/>
              <a:t>Ask this question and encourage trainees to dig deep for answers.  Do not accept superficial answers such as “my friends were coming and I decided to come also”.</a:t>
            </a:r>
          </a:p>
          <a:p>
            <a:pPr>
              <a:defRPr/>
            </a:pPr>
            <a:endParaRPr lang="en-US" dirty="0" smtClean="0"/>
          </a:p>
          <a:p>
            <a:pPr>
              <a:defRPr/>
            </a:pPr>
            <a:r>
              <a:rPr lang="en-US" dirty="0" smtClean="0"/>
              <a:t>It is VERY important for participants to identify their motivation for disaster preparation.  </a:t>
            </a:r>
          </a:p>
          <a:p>
            <a:pPr marL="241653" indent="-241653">
              <a:buFont typeface="+mj-lt"/>
              <a:buAutoNum type="arabicPeriod"/>
              <a:defRPr/>
            </a:pPr>
            <a:r>
              <a:rPr lang="en-US" dirty="0" smtClean="0"/>
              <a:t>Are attendees attending training  because of their specific disaster fears and preparation requirements?</a:t>
            </a:r>
          </a:p>
          <a:p>
            <a:pPr marL="241653" indent="-241653">
              <a:buFont typeface="+mj-lt"/>
              <a:buAutoNum type="arabicPeriod"/>
              <a:defRPr/>
            </a:pPr>
            <a:r>
              <a:rPr lang="en-US" dirty="0" smtClean="0"/>
              <a:t>Do trainees desire to become a trained, competent disaster responder?</a:t>
            </a:r>
          </a:p>
          <a:p>
            <a:pPr marL="241653" indent="-241653">
              <a:buFont typeface="+mj-lt"/>
              <a:buAutoNum type="arabicPeriod"/>
              <a:defRPr/>
            </a:pPr>
            <a:r>
              <a:rPr lang="en-US" dirty="0" smtClean="0"/>
              <a:t>Is it a combination of both 1 and 2?  </a:t>
            </a: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24</a:t>
            </a:fld>
            <a:endParaRPr lang="en-US" dirty="0" smtClean="0"/>
          </a:p>
        </p:txBody>
      </p:sp>
    </p:spTree>
    <p:extLst>
      <p:ext uri="{BB962C8B-B14F-4D97-AF65-F5344CB8AC3E}">
        <p14:creationId xmlns:p14="http://schemas.microsoft.com/office/powerpoint/2010/main" val="2761004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ko-KR" altLang="en-US" dirty="0" smtClean="0"/>
              <a:t>번역 요함</a:t>
            </a:r>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25</a:t>
            </a:fld>
            <a:endParaRPr lang="en-US" dirty="0" smtClean="0"/>
          </a:p>
        </p:txBody>
      </p:sp>
    </p:spTree>
    <p:extLst>
      <p:ext uri="{BB962C8B-B14F-4D97-AF65-F5344CB8AC3E}">
        <p14:creationId xmlns:p14="http://schemas.microsoft.com/office/powerpoint/2010/main" val="2442853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26</a:t>
            </a:fld>
            <a:endParaRPr lang="en-US"/>
          </a:p>
        </p:txBody>
      </p:sp>
    </p:spTree>
    <p:extLst>
      <p:ext uri="{BB962C8B-B14F-4D97-AF65-F5344CB8AC3E}">
        <p14:creationId xmlns:p14="http://schemas.microsoft.com/office/powerpoint/2010/main" val="257022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27</a:t>
            </a:fld>
            <a:endParaRPr lang="en-US"/>
          </a:p>
        </p:txBody>
      </p:sp>
    </p:spTree>
    <p:extLst>
      <p:ext uri="{BB962C8B-B14F-4D97-AF65-F5344CB8AC3E}">
        <p14:creationId xmlns:p14="http://schemas.microsoft.com/office/powerpoint/2010/main" val="2570227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first bullet is</a:t>
            </a:r>
            <a:r>
              <a:rPr lang="en-US" baseline="0" dirty="0" smtClean="0"/>
              <a:t> key: if a responder puts himself in danger – he/she is likely to become part of the problem and NOT part of the solution. </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28</a:t>
            </a:fld>
            <a:endParaRPr lang="en-US" dirty="0"/>
          </a:p>
        </p:txBody>
      </p:sp>
    </p:spTree>
    <p:extLst>
      <p:ext uri="{BB962C8B-B14F-4D97-AF65-F5344CB8AC3E}">
        <p14:creationId xmlns:p14="http://schemas.microsoft.com/office/powerpoint/2010/main" val="30459222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9DC48C-1E31-4E32-BF52-AF0A6F6BA747}" type="slidenum">
              <a:rPr lang="en-US" smtClean="0"/>
              <a:pPr/>
              <a:t>29</a:t>
            </a:fld>
            <a:endParaRPr lang="en-US"/>
          </a:p>
        </p:txBody>
      </p:sp>
    </p:spTree>
    <p:extLst>
      <p:ext uri="{BB962C8B-B14F-4D97-AF65-F5344CB8AC3E}">
        <p14:creationId xmlns:p14="http://schemas.microsoft.com/office/powerpoint/2010/main" val="257022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30</a:t>
            </a:fld>
            <a:endParaRPr lang="en-US" dirty="0"/>
          </a:p>
        </p:txBody>
      </p:sp>
    </p:spTree>
    <p:extLst>
      <p:ext uri="{BB962C8B-B14F-4D97-AF65-F5344CB8AC3E}">
        <p14:creationId xmlns:p14="http://schemas.microsoft.com/office/powerpoint/2010/main" val="1987153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bullet is</a:t>
            </a:r>
            <a:r>
              <a:rPr lang="en-US" baseline="0" dirty="0" smtClean="0"/>
              <a:t> key: if a responder puts himself in danger – he/she is likely to become part of the problem and NOT part of the solution.</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3</a:t>
            </a:fld>
            <a:endParaRPr lang="en-US" dirty="0"/>
          </a:p>
        </p:txBody>
      </p:sp>
    </p:spTree>
    <p:extLst>
      <p:ext uri="{BB962C8B-B14F-4D97-AF65-F5344CB8AC3E}">
        <p14:creationId xmlns:p14="http://schemas.microsoft.com/office/powerpoint/2010/main" val="3138264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31</a:t>
            </a:fld>
            <a:endParaRPr lang="en-US" dirty="0"/>
          </a:p>
        </p:txBody>
      </p:sp>
    </p:spTree>
    <p:extLst>
      <p:ext uri="{BB962C8B-B14F-4D97-AF65-F5344CB8AC3E}">
        <p14:creationId xmlns:p14="http://schemas.microsoft.com/office/powerpoint/2010/main" val="956114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35</a:t>
            </a:fld>
            <a:endParaRPr lang="en-US" dirty="0"/>
          </a:p>
        </p:txBody>
      </p:sp>
    </p:spTree>
    <p:extLst>
      <p:ext uri="{BB962C8B-B14F-4D97-AF65-F5344CB8AC3E}">
        <p14:creationId xmlns:p14="http://schemas.microsoft.com/office/powerpoint/2010/main" val="3461500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36</a:t>
            </a:fld>
            <a:endParaRPr lang="en-US" dirty="0"/>
          </a:p>
        </p:txBody>
      </p:sp>
    </p:spTree>
    <p:extLst>
      <p:ext uri="{BB962C8B-B14F-4D97-AF65-F5344CB8AC3E}">
        <p14:creationId xmlns:p14="http://schemas.microsoft.com/office/powerpoint/2010/main" val="2222301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37</a:t>
            </a:fld>
            <a:endParaRPr lang="en-US" dirty="0"/>
          </a:p>
        </p:txBody>
      </p:sp>
    </p:spTree>
    <p:extLst>
      <p:ext uri="{BB962C8B-B14F-4D97-AF65-F5344CB8AC3E}">
        <p14:creationId xmlns:p14="http://schemas.microsoft.com/office/powerpoint/2010/main" val="649606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38</a:t>
            </a:fld>
            <a:endParaRPr lang="en-US" dirty="0" smtClean="0"/>
          </a:p>
        </p:txBody>
      </p:sp>
    </p:spTree>
    <p:extLst>
      <p:ext uri="{BB962C8B-B14F-4D97-AF65-F5344CB8AC3E}">
        <p14:creationId xmlns:p14="http://schemas.microsoft.com/office/powerpoint/2010/main" val="2597073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a:defRPr/>
            </a:pPr>
            <a:r>
              <a:rPr lang="en-US" dirty="0" smtClean="0">
                <a:ea typeface="+mn-ea"/>
                <a:cs typeface="+mn-cs"/>
              </a:rPr>
              <a:t>10 percent of us will handle a crisis in a relatively calm and rational state of mind.  Under duress these 10% pull themselves together quickly.  They assess situations clearly.  Their decision making is sharp and focused.  They’re able to develop priorities, make plans, and take appropriate action.  They tend to keep emotions in check so they can think and solve problems.  Psychologists call this process “slitting” and it is common among people who keep their cool under the greatest stress.</a:t>
            </a:r>
          </a:p>
          <a:p>
            <a:pPr>
              <a:defRPr/>
            </a:pPr>
            <a:endParaRPr lang="en-US" dirty="0" smtClean="0">
              <a:ea typeface="+mn-ea"/>
              <a:cs typeface="+mn-cs"/>
            </a:endParaRPr>
          </a:p>
          <a:p>
            <a:pPr>
              <a:defRPr/>
            </a:pPr>
            <a:r>
              <a:rPr lang="en-US" dirty="0" smtClean="0">
                <a:ea typeface="+mn-ea"/>
                <a:cs typeface="+mn-cs"/>
              </a:rPr>
              <a:t>Large majority of us fall into the 80%.  IN a crisis most of us will be “stunned and bewildered.  We’ll find that our “reasoning is significantly impaired and that thinking is difficult.”  We’ll behave in “a reflexive, almost automatic or mechanical manner”.  The 80% will feel lethargic and numb.  We’ll sweat.  We’ll feel sick.  Our hearts will race and we’re experiencing “perceptual narrowing” or so-called tunnel vision.  We’ll stare straight ahead.  We will not hear people around us.  We will lose sense and sight of what is going on around us.  IN short most of us will turn into status in the first moments of a crisis.  It’s okay – it’s not necessarily fatal – and it doesn’t last forever.  The key is to recover quickly from </a:t>
            </a:r>
            <a:r>
              <a:rPr lang="en-US" dirty="0" err="1" smtClean="0">
                <a:ea typeface="+mn-ea"/>
                <a:cs typeface="+mn-cs"/>
              </a:rPr>
              <a:t>brainlock</a:t>
            </a:r>
            <a:r>
              <a:rPr lang="en-US" dirty="0" smtClean="0">
                <a:ea typeface="+mn-ea"/>
                <a:cs typeface="+mn-cs"/>
              </a:rPr>
              <a:t> or analysis paralysis, shake off the shock, and figure out what to do.  </a:t>
            </a:r>
          </a:p>
          <a:p>
            <a:pPr>
              <a:defRPr/>
            </a:pPr>
            <a:endParaRPr lang="en-US" dirty="0" smtClean="0">
              <a:ea typeface="+mn-ea"/>
              <a:cs typeface="+mn-cs"/>
            </a:endParaRPr>
          </a:p>
          <a:p>
            <a:pPr>
              <a:defRPr/>
            </a:pPr>
            <a:r>
              <a:rPr lang="en-US" dirty="0" smtClean="0">
                <a:ea typeface="+mn-ea"/>
                <a:cs typeface="+mn-cs"/>
              </a:rPr>
              <a:t>The last group – the final 10% is the one you want to avoid in an emergency or crisis.  The members of the third band do the wrong thing.  They behave inappropriately and often counterproductively.  They make the situation worse.  They’re the ones who lose control of themselves and freak out and cannot regain control of themselves.  </a:t>
            </a:r>
          </a:p>
          <a:p>
            <a:pPr>
              <a:defRPr/>
            </a:pPr>
            <a:endParaRPr lang="en-US" dirty="0" smtClean="0">
              <a:ea typeface="+mn-ea"/>
              <a:cs typeface="+mn-cs"/>
            </a:endParaRPr>
          </a:p>
          <a:p>
            <a:pPr>
              <a:defRPr/>
            </a:pPr>
            <a:r>
              <a:rPr lang="en-US" dirty="0" smtClean="0">
                <a:ea typeface="+mn-ea"/>
                <a:cs typeface="+mn-cs"/>
              </a:rPr>
              <a:t>Which are you in:</a:t>
            </a:r>
          </a:p>
          <a:p>
            <a:pPr>
              <a:defRPr/>
            </a:pPr>
            <a:r>
              <a:rPr lang="en-US" dirty="0" smtClean="0">
                <a:ea typeface="+mn-ea"/>
                <a:cs typeface="+mn-cs"/>
              </a:rPr>
              <a:t>Actively surviving 10% </a:t>
            </a:r>
          </a:p>
          <a:p>
            <a:pPr>
              <a:defRPr/>
            </a:pPr>
            <a:r>
              <a:rPr lang="en-US" dirty="0" smtClean="0">
                <a:ea typeface="+mn-ea"/>
                <a:cs typeface="+mn-cs"/>
              </a:rPr>
              <a:t>Statuesque 80%</a:t>
            </a:r>
          </a:p>
          <a:p>
            <a:pPr>
              <a:defRPr/>
            </a:pPr>
            <a:r>
              <a:rPr lang="en-US" dirty="0" smtClean="0">
                <a:ea typeface="+mn-ea"/>
                <a:cs typeface="+mn-cs"/>
              </a:rPr>
              <a:t>Dangerous 10%</a:t>
            </a:r>
          </a:p>
          <a:p>
            <a:pPr>
              <a:defRPr/>
            </a:pPr>
            <a:endParaRPr lang="en-US" dirty="0" smtClean="0">
              <a:ea typeface="+mn-ea"/>
              <a:cs typeface="+mn-cs"/>
            </a:endParaRPr>
          </a:p>
          <a:p>
            <a:pPr>
              <a:defRPr/>
            </a:pPr>
            <a:r>
              <a:rPr lang="en-US" dirty="0" smtClean="0">
                <a:ea typeface="+mn-ea"/>
                <a:cs typeface="+mn-cs"/>
              </a:rPr>
              <a:t>IN reality it is very hard to know what you will do.  Even highly trained firefighters, police, medical personnel, and military sometimes freeze while children with no training glide through any situation. </a:t>
            </a:r>
          </a:p>
          <a:p>
            <a:pPr>
              <a:defRPr/>
            </a:pPr>
            <a:endParaRPr lang="en-US" dirty="0" smtClean="0">
              <a:ea typeface="+mn-ea"/>
              <a:cs typeface="+mn-cs"/>
            </a:endParaRPr>
          </a:p>
          <a:p>
            <a:pPr>
              <a:defRPr/>
            </a:pPr>
            <a:r>
              <a:rPr lang="en-US" dirty="0" smtClean="0">
                <a:ea typeface="+mn-ea"/>
                <a:cs typeface="+mn-cs"/>
              </a:rPr>
              <a:t>How do you break out of the Statuesque 80%?  </a:t>
            </a:r>
            <a:endParaRPr lang="en-US" dirty="0">
              <a:ea typeface="+mn-ea"/>
              <a:cs typeface="+mn-cs"/>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C070DB24-468C-FC4F-BF25-E7CEF31FCB51}" type="slidenum">
              <a:rPr lang="en-US"/>
              <a:pPr/>
              <a:t>39</a:t>
            </a:fld>
            <a:endParaRPr lang="en-US"/>
          </a:p>
        </p:txBody>
      </p:sp>
    </p:spTree>
    <p:extLst>
      <p:ext uri="{BB962C8B-B14F-4D97-AF65-F5344CB8AC3E}">
        <p14:creationId xmlns:p14="http://schemas.microsoft.com/office/powerpoint/2010/main" val="1290172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40</a:t>
            </a:fld>
            <a:endParaRPr lang="en-US" dirty="0"/>
          </a:p>
        </p:txBody>
      </p:sp>
    </p:spTree>
    <p:extLst>
      <p:ext uri="{BB962C8B-B14F-4D97-AF65-F5344CB8AC3E}">
        <p14:creationId xmlns:p14="http://schemas.microsoft.com/office/powerpoint/2010/main" val="28144258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ko-KR" altLang="en-US" baseline="0" dirty="0" smtClean="0"/>
              <a:t>번역 요함</a:t>
            </a:r>
            <a:r>
              <a:rPr lang="en-US" altLang="ko-KR" baseline="0" dirty="0" smtClean="0"/>
              <a:t>)</a:t>
            </a:r>
            <a:r>
              <a:rPr lang="en-US" dirty="0" smtClean="0"/>
              <a:t>These</a:t>
            </a:r>
            <a:r>
              <a:rPr lang="en-US" baseline="0" dirty="0" smtClean="0"/>
              <a:t> will all be outlined in the following slides.</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41</a:t>
            </a:fld>
            <a:endParaRPr lang="en-US" dirty="0"/>
          </a:p>
        </p:txBody>
      </p:sp>
    </p:spTree>
    <p:extLst>
      <p:ext uri="{BB962C8B-B14F-4D97-AF65-F5344CB8AC3E}">
        <p14:creationId xmlns:p14="http://schemas.microsoft.com/office/powerpoint/2010/main" val="13145822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 you or someone close to you has a disability or a special need, you may have to </a:t>
            </a:r>
          </a:p>
          <a:p>
            <a:r>
              <a:rPr lang="en-US" dirty="0" smtClean="0"/>
              <a:t>take additional steps to protect yourself and your family in an emergency</a:t>
            </a:r>
          </a:p>
          <a:p>
            <a:r>
              <a:rPr lang="en-US" b="1" dirty="0" smtClean="0"/>
              <a:t>Hearing impaired </a:t>
            </a:r>
            <a:r>
              <a:rPr lang="en-US" dirty="0" smtClean="0"/>
              <a:t>May need to make special arrangements to receive </a:t>
            </a:r>
          </a:p>
          <a:p>
            <a:r>
              <a:rPr lang="en-US" dirty="0" smtClean="0"/>
              <a:t>warnings.</a:t>
            </a:r>
          </a:p>
          <a:p>
            <a:endParaRPr lang="en-US" dirty="0" smtClean="0"/>
          </a:p>
          <a:p>
            <a:r>
              <a:rPr lang="en-US" b="1" dirty="0" smtClean="0"/>
              <a:t>Mobility impaired </a:t>
            </a:r>
            <a:r>
              <a:rPr lang="en-US" dirty="0" smtClean="0"/>
              <a:t>May need special assistance to get to a shelter.</a:t>
            </a:r>
          </a:p>
          <a:p>
            <a:endParaRPr lang="en-US" dirty="0" smtClean="0"/>
          </a:p>
          <a:p>
            <a:r>
              <a:rPr lang="en-US" b="1" dirty="0" smtClean="0"/>
              <a:t>Single working parent</a:t>
            </a:r>
          </a:p>
          <a:p>
            <a:r>
              <a:rPr lang="en-US" dirty="0" smtClean="0"/>
              <a:t>May need help to plan for disasters and emergencies.</a:t>
            </a:r>
          </a:p>
          <a:p>
            <a:r>
              <a:rPr lang="en-US" dirty="0" smtClean="0"/>
              <a:t>May need assistance planning for and responding to </a:t>
            </a:r>
          </a:p>
          <a:p>
            <a:r>
              <a:rPr lang="en-US" dirty="0" smtClean="0"/>
              <a:t>emergencies.  Community and cultural groups may be </a:t>
            </a:r>
          </a:p>
          <a:p>
            <a:r>
              <a:rPr lang="en-US" dirty="0" smtClean="0"/>
              <a:t>able to help keep people informed.</a:t>
            </a:r>
          </a:p>
          <a:p>
            <a:endParaRPr lang="en-US" dirty="0" smtClean="0"/>
          </a:p>
          <a:p>
            <a:r>
              <a:rPr lang="en-US" b="1" dirty="0" smtClean="0"/>
              <a:t>People without vehicles</a:t>
            </a:r>
          </a:p>
          <a:p>
            <a:endParaRPr lang="en-US" b="1" dirty="0" smtClean="0"/>
          </a:p>
          <a:p>
            <a:r>
              <a:rPr lang="en-US" dirty="0" smtClean="0"/>
              <a:t>May need to make arrangements for transportation.</a:t>
            </a:r>
          </a:p>
          <a:p>
            <a:endParaRPr lang="en-US" dirty="0" smtClean="0"/>
          </a:p>
          <a:p>
            <a:r>
              <a:rPr lang="en-US" b="1" dirty="0" smtClean="0"/>
              <a:t>People with special dietary needs</a:t>
            </a:r>
          </a:p>
          <a:p>
            <a:r>
              <a:rPr lang="en-US" dirty="0" smtClean="0"/>
              <a:t>Should take special precautions to have an adequate </a:t>
            </a:r>
          </a:p>
          <a:p>
            <a:r>
              <a:rPr lang="en-US" dirty="0" smtClean="0"/>
              <a:t>emergency food supply.</a:t>
            </a:r>
          </a:p>
          <a:p>
            <a:endParaRPr lang="en-US" dirty="0" smtClean="0"/>
          </a:p>
          <a:p>
            <a:r>
              <a:rPr lang="en-US" b="1" dirty="0" smtClean="0"/>
              <a:t>Planning for Special Needs</a:t>
            </a:r>
          </a:p>
          <a:p>
            <a:endParaRPr lang="en-US" dirty="0" smtClean="0"/>
          </a:p>
          <a:p>
            <a:r>
              <a:rPr lang="en-US" dirty="0" smtClean="0"/>
              <a:t>If you have special needs:</a:t>
            </a:r>
          </a:p>
          <a:p>
            <a:r>
              <a:rPr lang="en-US" dirty="0" smtClean="0"/>
              <a:t>• Find out about special assistance that may be available in your community.  </a:t>
            </a:r>
          </a:p>
          <a:p>
            <a:r>
              <a:rPr lang="en-US" dirty="0" smtClean="0"/>
              <a:t>Register with the ofﬁce of emergency services or the local ﬁ re department for </a:t>
            </a:r>
          </a:p>
          <a:p>
            <a:r>
              <a:rPr lang="en-US" dirty="0" smtClean="0"/>
              <a:t>assistance so needed help can be provided.  Are You Ready?        </a:t>
            </a:r>
          </a:p>
          <a:p>
            <a:endParaRPr lang="en-US" dirty="0" smtClean="0"/>
          </a:p>
          <a:p>
            <a:r>
              <a:rPr lang="en-US" b="1" dirty="0" smtClean="0"/>
              <a:t>Basic</a:t>
            </a:r>
          </a:p>
          <a:p>
            <a:r>
              <a:rPr lang="en-US" b="1" dirty="0" smtClean="0"/>
              <a:t>Preparedness</a:t>
            </a:r>
          </a:p>
          <a:p>
            <a:r>
              <a:rPr lang="en-US" dirty="0" smtClean="0"/>
              <a:t>• Create a network of neighbors, relatives, friends, and coworkers to aid you </a:t>
            </a:r>
          </a:p>
          <a:p>
            <a:r>
              <a:rPr lang="en-US" dirty="0" smtClean="0"/>
              <a:t>in an emergency. Discuss your needs and make sure everyone knows how to </a:t>
            </a:r>
          </a:p>
          <a:p>
            <a:r>
              <a:rPr lang="en-US" dirty="0" smtClean="0"/>
              <a:t>operate necessary equipment.</a:t>
            </a:r>
          </a:p>
          <a:p>
            <a:r>
              <a:rPr lang="en-US" dirty="0" smtClean="0"/>
              <a:t>• Discuss your needs with your employer.</a:t>
            </a:r>
          </a:p>
          <a:p>
            <a:r>
              <a:rPr lang="en-US" dirty="0" smtClean="0"/>
              <a:t>• If you are mobility impaired and live or work in a high-rise building, have an </a:t>
            </a:r>
          </a:p>
          <a:p>
            <a:r>
              <a:rPr lang="en-US" dirty="0" smtClean="0"/>
              <a:t>escape chair.</a:t>
            </a:r>
          </a:p>
          <a:p>
            <a:r>
              <a:rPr lang="en-US" dirty="0" smtClean="0"/>
              <a:t>• If you live in an apartment building, ask the management to mark accessible </a:t>
            </a:r>
          </a:p>
          <a:p>
            <a:r>
              <a:rPr lang="en-US" dirty="0" smtClean="0"/>
              <a:t>exits clearly and to make arrangements to help you leave the building.</a:t>
            </a:r>
          </a:p>
          <a:p>
            <a:r>
              <a:rPr lang="en-US" dirty="0" smtClean="0"/>
              <a:t>• Keep specialized items ready, including extra wheelchair batteries, oxygen, </a:t>
            </a:r>
          </a:p>
          <a:p>
            <a:r>
              <a:rPr lang="en-US" dirty="0" smtClean="0"/>
              <a:t>catheters, medication, food for service animals, and any other items you </a:t>
            </a:r>
          </a:p>
          <a:p>
            <a:r>
              <a:rPr lang="en-US" dirty="0" smtClean="0"/>
              <a:t>might need.</a:t>
            </a:r>
          </a:p>
          <a:p>
            <a:r>
              <a:rPr lang="en-US" dirty="0" smtClean="0"/>
              <a:t>• Be sure to make provisions for medications that require refrigeration.</a:t>
            </a:r>
          </a:p>
          <a:p>
            <a:r>
              <a:rPr lang="en-US" dirty="0" smtClean="0"/>
              <a:t>• Keep a list of the type and model numbers of the medical devices you require. </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42</a:t>
            </a:fld>
            <a:endParaRPr lang="en-US" dirty="0"/>
          </a:p>
        </p:txBody>
      </p:sp>
    </p:spTree>
    <p:extLst>
      <p:ext uri="{BB962C8B-B14F-4D97-AF65-F5344CB8AC3E}">
        <p14:creationId xmlns:p14="http://schemas.microsoft.com/office/powerpoint/2010/main" val="1583820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ko-KR" altLang="en-US" dirty="0" smtClean="0"/>
              <a:t>번역 요함</a:t>
            </a: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43</a:t>
            </a:fld>
            <a:endParaRPr lang="en-US" dirty="0" smtClean="0"/>
          </a:p>
        </p:txBody>
      </p:sp>
    </p:spTree>
    <p:extLst>
      <p:ext uri="{BB962C8B-B14F-4D97-AF65-F5344CB8AC3E}">
        <p14:creationId xmlns:p14="http://schemas.microsoft.com/office/powerpoint/2010/main" val="4136868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AC87505-579D-4E4A-8359-7011CC42E6AC}" type="slidenum">
              <a:rPr lang="en-US" smtClean="0"/>
              <a:pPr/>
              <a:t>4</a:t>
            </a:fld>
            <a:endParaRPr lang="en-US"/>
          </a:p>
        </p:txBody>
      </p:sp>
    </p:spTree>
    <p:extLst>
      <p:ext uri="{BB962C8B-B14F-4D97-AF65-F5344CB8AC3E}">
        <p14:creationId xmlns:p14="http://schemas.microsoft.com/office/powerpoint/2010/main" val="34217667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44</a:t>
            </a:fld>
            <a:endParaRPr lang="en-US" dirty="0"/>
          </a:p>
        </p:txBody>
      </p:sp>
    </p:spTree>
    <p:extLst>
      <p:ext uri="{BB962C8B-B14F-4D97-AF65-F5344CB8AC3E}">
        <p14:creationId xmlns:p14="http://schemas.microsoft.com/office/powerpoint/2010/main" val="547056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1" dirty="0" smtClean="0"/>
              <a:t>Gas</a:t>
            </a:r>
          </a:p>
          <a:p>
            <a:endParaRPr lang="en-US" dirty="0" smtClean="0"/>
          </a:p>
          <a:p>
            <a:r>
              <a:rPr lang="en-US" dirty="0" smtClean="0"/>
              <a:t>Natural gas leaks and explosions are responsible for a signiﬁcant number of ﬁ res </a:t>
            </a:r>
          </a:p>
          <a:p>
            <a:r>
              <a:rPr lang="en-US" dirty="0" smtClean="0"/>
              <a:t>following disasters.  It is vital that all household members know how to shut off </a:t>
            </a:r>
          </a:p>
          <a:p>
            <a:r>
              <a:rPr lang="en-US" dirty="0" smtClean="0"/>
              <a:t>natural gas.</a:t>
            </a:r>
          </a:p>
          <a:p>
            <a:endParaRPr lang="en-US" dirty="0" smtClean="0"/>
          </a:p>
          <a:p>
            <a:r>
              <a:rPr lang="en-US" dirty="0" smtClean="0"/>
              <a:t>Because there are different gas shut-off procedures for different gas meter conﬁgurations, it is important to contact your local gas company for guidance on preparation and response regarding gas appliances and gas service to your home.</a:t>
            </a:r>
          </a:p>
          <a:p>
            <a:r>
              <a:rPr lang="en-US" dirty="0" smtClean="0"/>
              <a:t>When you learn the proper shut-off procedure for your meter, share the information with everyone in your household.  Be sure not to actually turn off the gas </a:t>
            </a:r>
          </a:p>
          <a:p>
            <a:r>
              <a:rPr lang="en-US" dirty="0" smtClean="0"/>
              <a:t>when practicing the proper gas shut-off procedure.  </a:t>
            </a:r>
          </a:p>
          <a:p>
            <a:r>
              <a:rPr lang="en-US" dirty="0" smtClean="0"/>
              <a:t>If you smell gas or hear a blowing or hissing noise, open a window and get everyone out quickly.  Turn off the gas, using the outside main valve if you can, and call </a:t>
            </a:r>
          </a:p>
          <a:p>
            <a:r>
              <a:rPr lang="en-US" dirty="0" smtClean="0"/>
              <a:t>the gas company from a neighbor’s home.</a:t>
            </a:r>
          </a:p>
          <a:p>
            <a:endParaRPr lang="en-US" dirty="0" smtClean="0"/>
          </a:p>
          <a:p>
            <a:r>
              <a:rPr lang="en-US" b="1" dirty="0" smtClean="0"/>
              <a:t>Water </a:t>
            </a:r>
          </a:p>
          <a:p>
            <a:endParaRPr lang="en-US" dirty="0" smtClean="0"/>
          </a:p>
          <a:p>
            <a:r>
              <a:rPr lang="en-US" dirty="0" smtClean="0"/>
              <a:t>Water quickly becomes a precious resource following many disasters.  It is vital that </a:t>
            </a:r>
          </a:p>
          <a:p>
            <a:r>
              <a:rPr lang="en-US" dirty="0" smtClean="0"/>
              <a:t>all household members learn how to shut off the water at the main house valve.</a:t>
            </a:r>
          </a:p>
          <a:p>
            <a:r>
              <a:rPr lang="en-US" dirty="0" smtClean="0"/>
              <a:t>• Cracked lines may pollute the water supply to your house.  It is wise to shut </a:t>
            </a:r>
          </a:p>
          <a:p>
            <a:r>
              <a:rPr lang="en-US" dirty="0" smtClean="0"/>
              <a:t>off your water until you hear from authorities that it is safe for drinking.</a:t>
            </a:r>
          </a:p>
          <a:p>
            <a:r>
              <a:rPr lang="en-US" dirty="0" smtClean="0"/>
              <a:t>• The effects of gravity may drain the water in your hot water heater and toilet </a:t>
            </a:r>
          </a:p>
          <a:p>
            <a:r>
              <a:rPr lang="en-US" dirty="0" smtClean="0"/>
              <a:t>tanks unless you trap it in your house by shutting off the main house valve </a:t>
            </a:r>
          </a:p>
          <a:p>
            <a:r>
              <a:rPr lang="en-US" dirty="0" smtClean="0"/>
              <a:t>(not the street valve in the cement box at the curb—this valve is extremely </a:t>
            </a:r>
          </a:p>
          <a:p>
            <a:r>
              <a:rPr lang="en-US" dirty="0" smtClean="0"/>
              <a:t>difﬁcult to turn and requires a special tool).</a:t>
            </a:r>
          </a:p>
          <a:p>
            <a:r>
              <a:rPr lang="en-US" dirty="0" smtClean="0"/>
              <a:t>Preparing to Shut Off  Water</a:t>
            </a:r>
          </a:p>
          <a:p>
            <a:r>
              <a:rPr lang="en-US" dirty="0" smtClean="0"/>
              <a:t>• Locate the shut-off valve for the water line that enters your house.  It may </a:t>
            </a:r>
          </a:p>
          <a:p>
            <a:r>
              <a:rPr lang="en-US" dirty="0" smtClean="0"/>
              <a:t>look like this:</a:t>
            </a:r>
          </a:p>
          <a:p>
            <a:r>
              <a:rPr lang="en-US" dirty="0" smtClean="0"/>
              <a:t>• Make sure this valve can be completely shut off.  Your valve may be rusted </a:t>
            </a:r>
          </a:p>
          <a:p>
            <a:r>
              <a:rPr lang="en-US" dirty="0" smtClean="0"/>
              <a:t>open, or it may only partially close.  Replace it if necessary.</a:t>
            </a:r>
          </a:p>
          <a:p>
            <a:r>
              <a:rPr lang="en-US" dirty="0" smtClean="0"/>
              <a:t>CAUTION – If you turn off the gas for any reason, a qualiﬁed </a:t>
            </a:r>
          </a:p>
          <a:p>
            <a:r>
              <a:rPr lang="en-US" dirty="0" smtClean="0"/>
              <a:t>professional must turn it back on.  NEVER attempt to turn the </a:t>
            </a:r>
          </a:p>
          <a:p>
            <a:r>
              <a:rPr lang="en-US" dirty="0" smtClean="0"/>
              <a:t>gas back on yourself.   </a:t>
            </a:r>
          </a:p>
          <a:p>
            <a:endParaRPr lang="en-US" dirty="0" smtClean="0"/>
          </a:p>
          <a:p>
            <a:r>
              <a:rPr lang="en-US" b="1" dirty="0" smtClean="0"/>
              <a:t>Preparedness</a:t>
            </a:r>
          </a:p>
          <a:p>
            <a:r>
              <a:rPr lang="en-US" dirty="0" smtClean="0"/>
              <a:t>• Label this valve with a tag for easy identiﬁcation, and make sure all household </a:t>
            </a:r>
          </a:p>
          <a:p>
            <a:r>
              <a:rPr lang="en-US" dirty="0" smtClean="0"/>
              <a:t>members know where it is located.</a:t>
            </a:r>
          </a:p>
          <a:p>
            <a:endParaRPr lang="en-US" dirty="0" smtClean="0"/>
          </a:p>
          <a:p>
            <a:r>
              <a:rPr lang="en-US" b="1" dirty="0" smtClean="0"/>
              <a:t>Electricity</a:t>
            </a:r>
          </a:p>
          <a:p>
            <a:endParaRPr lang="en-US" dirty="0" smtClean="0"/>
          </a:p>
          <a:p>
            <a:r>
              <a:rPr lang="en-US" dirty="0" smtClean="0"/>
              <a:t>Electrical sparks have the potential of igniting natural gas if it is leaking.  It is wise </a:t>
            </a:r>
          </a:p>
          <a:p>
            <a:r>
              <a:rPr lang="en-US" dirty="0" smtClean="0"/>
              <a:t>to teach all responsible household members where and how to shut off the electricity.</a:t>
            </a:r>
          </a:p>
          <a:p>
            <a:r>
              <a:rPr lang="en-US" dirty="0" smtClean="0"/>
              <a:t>Preparing to Shut Off Electricity</a:t>
            </a:r>
          </a:p>
          <a:p>
            <a:r>
              <a:rPr lang="en-US" dirty="0" smtClean="0"/>
              <a:t>• Locate your electricity circuit box.</a:t>
            </a:r>
          </a:p>
          <a:p>
            <a:r>
              <a:rPr lang="en-US" dirty="0" smtClean="0"/>
              <a:t>• Teach all responsible household members how to shut off the electricity to </a:t>
            </a:r>
          </a:p>
          <a:p>
            <a:r>
              <a:rPr lang="en-US" dirty="0" smtClean="0"/>
              <a:t>the entire house.</a:t>
            </a:r>
          </a:p>
          <a:p>
            <a:endParaRPr lang="en-US" dirty="0" smtClean="0"/>
          </a:p>
          <a:p>
            <a:r>
              <a:rPr lang="en-US" dirty="0" smtClean="0"/>
              <a:t>Obtain property, health, and life insurance if you do not have them.  Review existing policies for the amount and extent of coverage to ensure that what you have in </a:t>
            </a:r>
          </a:p>
          <a:p>
            <a:r>
              <a:rPr lang="en-US" dirty="0" smtClean="0"/>
              <a:t>place is what is required for you and your family for all possible hazards.  </a:t>
            </a:r>
          </a:p>
          <a:p>
            <a:endParaRPr lang="en-US" dirty="0" smtClean="0"/>
          </a:p>
          <a:p>
            <a:r>
              <a:rPr lang="en-US" b="1" dirty="0" smtClean="0"/>
              <a:t>Inventory Home Possessions </a:t>
            </a:r>
          </a:p>
          <a:p>
            <a:endParaRPr lang="en-US" b="1" dirty="0" smtClean="0"/>
          </a:p>
          <a:p>
            <a:r>
              <a:rPr lang="en-US" dirty="0" smtClean="0"/>
              <a:t>Make a record of your personal property, for insurance purposes.  Take photos or a </a:t>
            </a:r>
          </a:p>
          <a:p>
            <a:r>
              <a:rPr lang="en-US" dirty="0" smtClean="0"/>
              <a:t>video of the interior and exterior of your home.  Include personal belongings in </a:t>
            </a:r>
          </a:p>
          <a:p>
            <a:r>
              <a:rPr lang="en-US" dirty="0" smtClean="0"/>
              <a:t>your inventory.</a:t>
            </a:r>
          </a:p>
          <a:p>
            <a:r>
              <a:rPr lang="en-US" dirty="0" smtClean="0"/>
              <a:t>You may also want to download the free Household and Personal Property Inventory Book from the University of Illinois at www.ag.uiuc.edu/~vista/abstracts/</a:t>
            </a:r>
          </a:p>
          <a:p>
            <a:r>
              <a:rPr lang="en-US" dirty="0" smtClean="0"/>
              <a:t>ahouseinv.html to help you record your possessions.</a:t>
            </a:r>
          </a:p>
          <a:p>
            <a:r>
              <a:rPr lang="en-US" dirty="0" smtClean="0"/>
              <a:t>Important Documents</a:t>
            </a:r>
          </a:p>
          <a:p>
            <a:r>
              <a:rPr lang="en-US" dirty="0" smtClean="0"/>
              <a:t>Store important documents such as insurance policies, deeds, property records, </a:t>
            </a:r>
          </a:p>
          <a:p>
            <a:r>
              <a:rPr lang="en-US" dirty="0" smtClean="0"/>
              <a:t>and other important papers in a safe place, such as a safety deposit box away from </a:t>
            </a:r>
          </a:p>
          <a:p>
            <a:r>
              <a:rPr lang="en-US" dirty="0" smtClean="0"/>
              <a:t>your home.  Make copies of important documents for your disaster supplies kit.  </a:t>
            </a:r>
          </a:p>
          <a:p>
            <a:r>
              <a:rPr lang="en-US" dirty="0" smtClean="0"/>
              <a:t>(Information about the disaster supplies kit is covered later.)</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45</a:t>
            </a:fld>
            <a:endParaRPr lang="en-US" dirty="0"/>
          </a:p>
        </p:txBody>
      </p:sp>
    </p:spTree>
    <p:extLst>
      <p:ext uri="{BB962C8B-B14F-4D97-AF65-F5344CB8AC3E}">
        <p14:creationId xmlns:p14="http://schemas.microsoft.com/office/powerpoint/2010/main" val="24159806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46</a:t>
            </a:fld>
            <a:endParaRPr lang="en-US" dirty="0"/>
          </a:p>
        </p:txBody>
      </p:sp>
    </p:spTree>
    <p:extLst>
      <p:ext uri="{BB962C8B-B14F-4D97-AF65-F5344CB8AC3E}">
        <p14:creationId xmlns:p14="http://schemas.microsoft.com/office/powerpoint/2010/main" val="5495625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47</a:t>
            </a:fld>
            <a:endParaRPr lang="en-US" dirty="0"/>
          </a:p>
        </p:txBody>
      </p:sp>
    </p:spTree>
    <p:extLst>
      <p:ext uri="{BB962C8B-B14F-4D97-AF65-F5344CB8AC3E}">
        <p14:creationId xmlns:p14="http://schemas.microsoft.com/office/powerpoint/2010/main" val="1088832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48</a:t>
            </a:fld>
            <a:endParaRPr lang="en-US" dirty="0"/>
          </a:p>
        </p:txBody>
      </p:sp>
    </p:spTree>
    <p:extLst>
      <p:ext uri="{BB962C8B-B14F-4D97-AF65-F5344CB8AC3E}">
        <p14:creationId xmlns:p14="http://schemas.microsoft.com/office/powerpoint/2010/main" val="41233224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49</a:t>
            </a:fld>
            <a:endParaRPr lang="en-US" dirty="0"/>
          </a:p>
        </p:txBody>
      </p:sp>
    </p:spTree>
    <p:extLst>
      <p:ext uri="{BB962C8B-B14F-4D97-AF65-F5344CB8AC3E}">
        <p14:creationId xmlns:p14="http://schemas.microsoft.com/office/powerpoint/2010/main" val="30091760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50</a:t>
            </a:fld>
            <a:endParaRPr lang="en-US" dirty="0"/>
          </a:p>
        </p:txBody>
      </p:sp>
    </p:spTree>
    <p:extLst>
      <p:ext uri="{BB962C8B-B14F-4D97-AF65-F5344CB8AC3E}">
        <p14:creationId xmlns:p14="http://schemas.microsoft.com/office/powerpoint/2010/main" val="1079924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51</a:t>
            </a:fld>
            <a:endParaRPr lang="en-US" dirty="0"/>
          </a:p>
        </p:txBody>
      </p:sp>
    </p:spTree>
    <p:extLst>
      <p:ext uri="{BB962C8B-B14F-4D97-AF65-F5344CB8AC3E}">
        <p14:creationId xmlns:p14="http://schemas.microsoft.com/office/powerpoint/2010/main" val="10914116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52</a:t>
            </a:fld>
            <a:endParaRPr lang="en-US" dirty="0"/>
          </a:p>
        </p:txBody>
      </p:sp>
    </p:spTree>
    <p:extLst>
      <p:ext uri="{BB962C8B-B14F-4D97-AF65-F5344CB8AC3E}">
        <p14:creationId xmlns:p14="http://schemas.microsoft.com/office/powerpoint/2010/main" val="21581667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bullet is</a:t>
            </a:r>
            <a:r>
              <a:rPr lang="en-US" baseline="0" dirty="0" smtClean="0"/>
              <a:t> key: if a responder puts himself in danger – he/she is likely to become part of the problem and NOT part of the solution.</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53</a:t>
            </a:fld>
            <a:endParaRPr lang="en-US" dirty="0"/>
          </a:p>
        </p:txBody>
      </p:sp>
    </p:spTree>
    <p:extLst>
      <p:ext uri="{BB962C8B-B14F-4D97-AF65-F5344CB8AC3E}">
        <p14:creationId xmlns:p14="http://schemas.microsoft.com/office/powerpoint/2010/main" val="3506993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a:t>
            </a:fld>
            <a:endParaRPr lang="en-US" dirty="0"/>
          </a:p>
        </p:txBody>
      </p:sp>
    </p:spTree>
    <p:extLst>
      <p:ext uri="{BB962C8B-B14F-4D97-AF65-F5344CB8AC3E}">
        <p14:creationId xmlns:p14="http://schemas.microsoft.com/office/powerpoint/2010/main" val="2895783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54</a:t>
            </a:fld>
            <a:endParaRPr lang="en-US" dirty="0"/>
          </a:p>
        </p:txBody>
      </p:sp>
    </p:spTree>
    <p:extLst>
      <p:ext uri="{BB962C8B-B14F-4D97-AF65-F5344CB8AC3E}">
        <p14:creationId xmlns:p14="http://schemas.microsoft.com/office/powerpoint/2010/main" val="4072456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ko-KR" altLang="en-US" dirty="0" smtClean="0"/>
              <a:t>번역 요함</a:t>
            </a:r>
            <a:r>
              <a:rPr lang="en-US" altLang="ko-KR" dirty="0" smtClean="0"/>
              <a:t>)</a:t>
            </a:r>
            <a:r>
              <a:rPr lang="en-US" sz="1200" kern="1200" dirty="0" smtClean="0">
                <a:solidFill>
                  <a:schemeClr val="tx1"/>
                </a:solidFill>
                <a:effectLst/>
                <a:latin typeface="+mn-lt"/>
                <a:ea typeface="+mn-ea"/>
                <a:cs typeface="+mn-cs"/>
              </a:rPr>
              <a:t>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 </a:t>
            </a:r>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55</a:t>
            </a:fld>
            <a:endParaRPr lang="en-US" dirty="0"/>
          </a:p>
        </p:txBody>
      </p:sp>
    </p:spTree>
    <p:extLst>
      <p:ext uri="{BB962C8B-B14F-4D97-AF65-F5344CB8AC3E}">
        <p14:creationId xmlns:p14="http://schemas.microsoft.com/office/powerpoint/2010/main" val="42463356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Your family may not be together when disaster strikes, so plan how you will con- tact one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 </a:t>
            </a:r>
            <a:endParaRPr lang="en-US" dirty="0" smtClean="0"/>
          </a:p>
          <a:p>
            <a:r>
              <a:rPr lang="ko-KR" altLang="en-US" dirty="0" smtClean="0"/>
              <a:t>번역 </a:t>
            </a:r>
            <a:r>
              <a:rPr lang="ko-KR" altLang="en-US" dirty="0" err="1" smtClean="0"/>
              <a:t>안해도</a:t>
            </a:r>
            <a:r>
              <a:rPr lang="ko-KR" altLang="en-US" dirty="0" smtClean="0"/>
              <a:t> 되요</a:t>
            </a:r>
            <a:r>
              <a:rPr lang="en-US" altLang="ko-KR" dirty="0" smtClean="0"/>
              <a:t>.</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56</a:t>
            </a:fld>
            <a:endParaRPr lang="en-US" dirty="0"/>
          </a:p>
        </p:txBody>
      </p:sp>
    </p:spTree>
    <p:extLst>
      <p:ext uri="{BB962C8B-B14F-4D97-AF65-F5344CB8AC3E}">
        <p14:creationId xmlns:p14="http://schemas.microsoft.com/office/powerpoint/2010/main" val="40526608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Cell phone services quickly become inundated and overwhelmed.</a:t>
            </a:r>
            <a:r>
              <a:rPr lang="en-US" baseline="0" dirty="0" smtClean="0"/>
              <a:t> It is nearly impossible to place a call during a disaster, even if the infrastructure is intact.</a:t>
            </a:r>
          </a:p>
          <a:p>
            <a:endParaRPr lang="en-US" baseline="0" dirty="0" smtClean="0"/>
          </a:p>
          <a:p>
            <a:r>
              <a:rPr lang="en-US" baseline="0" dirty="0" smtClean="0"/>
              <a:t>Amateur Radio does not require third parties – encourage getting licensed</a:t>
            </a:r>
          </a:p>
          <a:p>
            <a:endParaRPr lang="en-US" baseline="0" dirty="0" smtClean="0"/>
          </a:p>
          <a:p>
            <a:r>
              <a:rPr lang="en-US" baseline="0" dirty="0" smtClean="0"/>
              <a:t>Satellite Phones are convenient but expensive</a:t>
            </a:r>
            <a:r>
              <a:rPr lang="en-US" baseline="0" dirty="0"/>
              <a:t> </a:t>
            </a:r>
            <a:r>
              <a:rPr lang="en-US" baseline="0" dirty="0" smtClean="0"/>
              <a:t>– they too can be overwhelmed</a:t>
            </a:r>
          </a:p>
          <a:p>
            <a:endParaRPr lang="en-US" baseline="0" dirty="0" smtClean="0"/>
          </a:p>
          <a:p>
            <a:r>
              <a:rPr lang="en-US" baseline="0" dirty="0" smtClean="0"/>
              <a:t>Text will sometimes go through when calls will not</a:t>
            </a:r>
          </a:p>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57</a:t>
            </a:fld>
            <a:endParaRPr lang="en-US">
              <a:solidFill>
                <a:prstClr val="black"/>
              </a:solidFill>
              <a:latin typeface="맑은 고딕"/>
            </a:endParaRPr>
          </a:p>
        </p:txBody>
      </p:sp>
    </p:spTree>
    <p:extLst>
      <p:ext uri="{BB962C8B-B14F-4D97-AF65-F5344CB8AC3E}">
        <p14:creationId xmlns:p14="http://schemas.microsoft.com/office/powerpoint/2010/main" val="7303904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Your family may not be together when disaster strikes, so plan how you will con- tact one another. Think about how you will communicate in different situations. </a:t>
            </a:r>
            <a:endParaRPr lang="en-US" dirty="0" smtClean="0"/>
          </a:p>
          <a:p>
            <a:r>
              <a:rPr lang="en-US" sz="1200" kern="1200" dirty="0" smtClean="0">
                <a:solidFill>
                  <a:schemeClr val="tx1"/>
                </a:solidFill>
                <a:effectLst/>
                <a:latin typeface="+mn-lt"/>
                <a:ea typeface="+mn-ea"/>
                <a:cs typeface="+mn-cs"/>
              </a:rPr>
              <a:t>Complete a contact card for each family member. Have family members keep these cards handy in a wallet, purse, backpack, etc. You may want to send one to school with each child to keep on file. Pick a friend or relative who lives out-of-state for household members to notify they are safe.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essential for household members to develop a plan for reuniting after a disaster. To prepare for a fire in the home, the family should identify a neighborhood rendezvous point located a safe distance from the house. If household members meet at the same spot, firefighters do not unnecessarily risk their lives trying to rescue someone who is </a:t>
            </a:r>
            <a:endParaRPr lang="en-US" dirty="0" smtClean="0"/>
          </a:p>
          <a:p>
            <a:r>
              <a:rPr lang="en-US" sz="1200" kern="1200" dirty="0" smtClean="0">
                <a:solidFill>
                  <a:schemeClr val="tx1"/>
                </a:solidFill>
                <a:effectLst/>
                <a:latin typeface="+mn-lt"/>
                <a:ea typeface="+mn-ea"/>
                <a:cs typeface="+mn-cs"/>
              </a:rPr>
              <a:t>already safe. This place must be designated in advance. All family members must be directed to evacuate to this designated location in the event of a fire and not to go back into a burning building. </a:t>
            </a:r>
            <a:endParaRPr lang="en-US" dirty="0" smtClean="0"/>
          </a:p>
          <a:p>
            <a:r>
              <a:rPr lang="en-US" sz="1200" kern="1200" dirty="0" smtClean="0">
                <a:solidFill>
                  <a:schemeClr val="tx1"/>
                </a:solidFill>
                <a:effectLst/>
                <a:latin typeface="+mn-lt"/>
                <a:ea typeface="+mn-ea"/>
                <a:cs typeface="+mn-cs"/>
              </a:rPr>
              <a:t>For an emergency that occurs when family members are not at the same location, an out-of- state friend or relative should be asked </a:t>
            </a:r>
            <a:endParaRPr lang="en-US" dirty="0" smtClean="0"/>
          </a:p>
          <a:p>
            <a:r>
              <a:rPr lang="en-US" sz="1200" kern="1200" dirty="0" smtClean="0">
                <a:solidFill>
                  <a:schemeClr val="tx1"/>
                </a:solidFill>
                <a:effectLst/>
                <a:latin typeface="+mn-lt"/>
                <a:ea typeface="+mn-ea"/>
                <a:cs typeface="+mn-cs"/>
              </a:rPr>
              <a:t>to be the “family contact.” Even when local telephone service is disrupted, long distance service often works. After a disaster, separated family members should call the family contact to let him or her know where they are. It is important to make sure everyone knows the contact’s phone number. </a:t>
            </a:r>
            <a:endParaRPr lang="en-US" dirty="0" smtClean="0"/>
          </a:p>
          <a:p>
            <a:r>
              <a:rPr lang="en-US" sz="1200" kern="1200" dirty="0" smtClean="0">
                <a:solidFill>
                  <a:schemeClr val="tx1"/>
                </a:solidFill>
                <a:effectLst/>
                <a:latin typeface="+mn-lt"/>
                <a:ea typeface="+mn-ea"/>
                <a:cs typeface="+mn-cs"/>
              </a:rPr>
              <a:t>It is also wise to know what disaster plans have been made by the children’s school or day care center and where children will be sent if they are in school when an evacuation is announced. Family members should also be aware of disaster plans for places where family members work. Knowing these plans can help them find each other more easily. In case parents should become separated from their children during a disaster, they may wish to consult the doctor in advance and file a Medical Release Form to ensure that any injuries sustained by the children in a disaster would be treated promptly.</a:t>
            </a:r>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58</a:t>
            </a:fld>
            <a:endParaRPr lang="en-US" dirty="0"/>
          </a:p>
        </p:txBody>
      </p:sp>
    </p:spTree>
    <p:extLst>
      <p:ext uri="{BB962C8B-B14F-4D97-AF65-F5344CB8AC3E}">
        <p14:creationId xmlns:p14="http://schemas.microsoft.com/office/powerpoint/2010/main" val="93183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effectLst/>
                <a:latin typeface="+mn-lt"/>
                <a:ea typeface="+mn-ea"/>
                <a:cs typeface="+mn-cs"/>
              </a:rPr>
              <a:t>While determining an ideal location for a survival retreat or bug-out-location, a location that perhaps you will use as a vacation spot / insurance policy, or maybe a location where you will live full time, you should consider the distance from a dense population area or city. In the event of a terrible disaster, there will be hordes of people trying to escape the city centers which will have become very dangerous from the lack of working infrastructure, food, water, and fuel.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Determine how far the roving hordes will get during their desperate escape from the city</a:t>
            </a:r>
          </a:p>
          <a:p>
            <a:r>
              <a:rPr lang="en-US" sz="1200" kern="1200" dirty="0" smtClean="0">
                <a:solidFill>
                  <a:schemeClr val="tx1"/>
                </a:solidFill>
                <a:effectLst/>
                <a:latin typeface="+mn-lt"/>
                <a:ea typeface="+mn-ea"/>
                <a:cs typeface="+mn-cs"/>
              </a:rPr>
              <a:t>The average fuel economy (miles per gallon) of a vehicle varies of course, depending on factors including vehicle and engine size, its vintage, and whether city or highway driving. In the U.S. the current 2010 ‘CAFE’ standard for new passenger vehicles is 27.5 mpg and 23.5 mpg for light trucks (GVWR less than 8,500 pounds). Not everyone has a new car. A number of years ago a study was performed that determined 60 percent of vehicles in the U.S. were older than seven years. 10 years ago the standards were 27.5 and 20.7 mpg. For the sake of determining the average fuel economy of all vehicles on the road today, factoring in highway and city mileage, my instinct tells me it may be somewhere around 20 miles per gallon, maybe slightly less. Lets use 20 mpg for this example.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average fuel tank size of passenger vehicles, SUV’s, and trucks range in size from 10-13 gallons for compact-size, 15-18 gallons for mid-size, 18-20 for full-size, to as high as 30 gallons for large vehicles and trucks. I believe that the average fuel tanks size of all vehicles on the road today is probably about 18 gallons.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Although your vehicle may vary from this average (plug in your own numbers), the average maximum range of all vehicles on the road at any given moment based on a full tank of gas is probably about 360 miles (20 mpg x 18 gallons). Problem is, not everyone has a full tank of gas at all times and in fact, many people don’t add fuel until the tank is fairly low (and many people don’t fill the tank at that point either). Averaging all vehicles on the road, I believe that the amount of fuel in the tank at any one time is probably less than half a tank (I would bet one-third of a tank), but for this exercise lets use half a tank. This then changes the average maximum range of all vehicles on the road at any given time to be about 180 miles.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When the hordes evacuate the cities, at best, on average, most won’t get beyond 180 miles. In fact, the average range will be less than that because most people will leave too late and will be caught in slow traffic. The traffic will quickly become heavy and the highways may even become impassible. Just imagine the scenario of heavy traffic, then factor in the vehicles that begin running out of gas which will further clog the highways. People will be getting off exits in search of fuel, which may not be available at all. If there is no electrical power, the fuel cannot be pumped. Even with power, gas stations will run dry quickly. Most people will not have thought about carrying extra fuel.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59</a:t>
            </a:fld>
            <a:endParaRPr lang="en-US" dirty="0"/>
          </a:p>
        </p:txBody>
      </p:sp>
    </p:spTree>
    <p:extLst>
      <p:ext uri="{BB962C8B-B14F-4D97-AF65-F5344CB8AC3E}">
        <p14:creationId xmlns:p14="http://schemas.microsoft.com/office/powerpoint/2010/main" val="8791162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60</a:t>
            </a:fld>
            <a:endParaRPr lang="en-US" dirty="0" smtClean="0"/>
          </a:p>
        </p:txBody>
      </p:sp>
    </p:spTree>
    <p:extLst>
      <p:ext uri="{BB962C8B-B14F-4D97-AF65-F5344CB8AC3E}">
        <p14:creationId xmlns:p14="http://schemas.microsoft.com/office/powerpoint/2010/main" val="30966452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p>
        </p:txBody>
      </p:sp>
      <p:sp>
        <p:nvSpPr>
          <p:cNvPr id="4" name="Slide Number Placeholder 3"/>
          <p:cNvSpPr>
            <a:spLocks noGrp="1"/>
          </p:cNvSpPr>
          <p:nvPr>
            <p:ph type="sldNum" sz="quarter" idx="10"/>
          </p:nvPr>
        </p:nvSpPr>
        <p:spPr/>
        <p:txBody>
          <a:bodyPr/>
          <a:lstStyle/>
          <a:p>
            <a:fld id="{9AC87505-579D-4E4A-8359-7011CC42E6AC}" type="slidenum">
              <a:rPr lang="en-US" smtClean="0"/>
              <a:pPr/>
              <a:t>61</a:t>
            </a:fld>
            <a:endParaRPr lang="en-US" dirty="0"/>
          </a:p>
        </p:txBody>
      </p:sp>
    </p:spTree>
    <p:extLst>
      <p:ext uri="{BB962C8B-B14F-4D97-AF65-F5344CB8AC3E}">
        <p14:creationId xmlns:p14="http://schemas.microsoft.com/office/powerpoint/2010/main" val="25780000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lvl="1"/>
            <a:r>
              <a:rPr lang="en-US" sz="4600" dirty="0" smtClean="0">
                <a:solidFill>
                  <a:srgbClr val="FFFFFF"/>
                </a:solidFill>
              </a:rPr>
              <a:t>When community evacuations become necessary, local ofﬁcials provide information to the public through the media.  In some circumstances, other warning </a:t>
            </a:r>
          </a:p>
          <a:p>
            <a:pPr marL="0" lvl="1"/>
            <a:r>
              <a:rPr lang="en-US" sz="4600" dirty="0" smtClean="0">
                <a:solidFill>
                  <a:srgbClr val="FFFFFF"/>
                </a:solidFill>
              </a:rPr>
              <a:t>methods, such as sirens or telephone calls, also are used.  Additionally, there may </a:t>
            </a:r>
          </a:p>
          <a:p>
            <a:pPr marL="0" lvl="1"/>
            <a:r>
              <a:rPr lang="en-US" sz="4600" dirty="0" smtClean="0">
                <a:solidFill>
                  <a:srgbClr val="FFFFFF"/>
                </a:solidFill>
              </a:rPr>
              <a:t>be circumstances under which you and your family feel threatened or endangered </a:t>
            </a:r>
          </a:p>
          <a:p>
            <a:pPr marL="0" lvl="1"/>
            <a:r>
              <a:rPr lang="en-US" sz="4600" dirty="0" smtClean="0">
                <a:solidFill>
                  <a:srgbClr val="FFFFFF"/>
                </a:solidFill>
              </a:rPr>
              <a:t>and you need to leave your home, school, or workplace to avoid these situations.</a:t>
            </a:r>
          </a:p>
          <a:p>
            <a:pPr marL="0" lvl="1"/>
            <a:r>
              <a:rPr lang="en-US" sz="4600" dirty="0" smtClean="0">
                <a:solidFill>
                  <a:srgbClr val="FFFFFF"/>
                </a:solidFill>
              </a:rPr>
              <a:t>The amount of time you have to leave will depend on the hazard.  If the event is </a:t>
            </a:r>
          </a:p>
          <a:p>
            <a:pPr marL="0" lvl="1"/>
            <a:r>
              <a:rPr lang="en-US" sz="4600" dirty="0" smtClean="0">
                <a:solidFill>
                  <a:srgbClr val="FFFFFF"/>
                </a:solidFill>
              </a:rPr>
              <a:t>a weather condition, such as a hurricane that can be monitored, you might have </a:t>
            </a:r>
          </a:p>
          <a:p>
            <a:pPr marL="0" lvl="1"/>
            <a:r>
              <a:rPr lang="en-US" sz="4600" dirty="0" smtClean="0">
                <a:solidFill>
                  <a:srgbClr val="FFFFFF"/>
                </a:solidFill>
              </a:rPr>
              <a:t>a day or two to get ready.  However, many disasters allow no time for people to </a:t>
            </a:r>
          </a:p>
          <a:p>
            <a:pPr marL="0" lvl="1"/>
            <a:r>
              <a:rPr lang="en-US" sz="4600" dirty="0" smtClean="0">
                <a:solidFill>
                  <a:srgbClr val="FFFFFF"/>
                </a:solidFill>
              </a:rPr>
              <a:t>gather even the most basic necessities, which is why planning ahead is essential.</a:t>
            </a:r>
          </a:p>
          <a:p>
            <a:pPr marL="0" lvl="1"/>
            <a:endParaRPr lang="en-US" sz="4600" dirty="0" smtClean="0">
              <a:solidFill>
                <a:srgbClr val="FFFFFF"/>
              </a:solidFill>
            </a:endParaRPr>
          </a:p>
          <a:p>
            <a:pPr marL="0" lvl="1"/>
            <a:r>
              <a:rPr lang="en-US" b="0" dirty="0" smtClean="0"/>
              <a:t>In addition to ﬁnding out about your community’s plan, it is important that you </a:t>
            </a:r>
          </a:p>
          <a:p>
            <a:pPr marL="0" lvl="1"/>
            <a:r>
              <a:rPr lang="en-US" b="0" dirty="0" smtClean="0"/>
              <a:t>know what plans are in place for your workplace and your children’s school or day </a:t>
            </a:r>
          </a:p>
          <a:p>
            <a:pPr marL="0" lvl="1"/>
            <a:r>
              <a:rPr lang="en-US" b="0" dirty="0" smtClean="0"/>
              <a:t>care center.</a:t>
            </a:r>
          </a:p>
          <a:p>
            <a:pPr marL="0" lvl="1"/>
            <a:r>
              <a:rPr lang="en-US" b="0" dirty="0" smtClean="0"/>
              <a:t>1. Ask your employer about workplace policies regarding disasters and emergencies, including understanding how you will be provided emergency and </a:t>
            </a:r>
          </a:p>
          <a:p>
            <a:pPr marL="0" lvl="1"/>
            <a:r>
              <a:rPr lang="en-US" b="0" dirty="0" smtClean="0"/>
              <a:t>warning information.</a:t>
            </a:r>
          </a:p>
          <a:p>
            <a:pPr marL="0" lvl="1"/>
            <a:r>
              <a:rPr lang="en-US" b="0" dirty="0" smtClean="0"/>
              <a:t>2. Contact your children’s school or day care center to discuss their disaster procedures.  </a:t>
            </a:r>
          </a:p>
          <a:p>
            <a:pPr marL="0" lvl="1"/>
            <a:endParaRPr lang="en-US" b="0" dirty="0" smtClean="0"/>
          </a:p>
          <a:p>
            <a:pPr marL="0" lvl="1"/>
            <a:r>
              <a:rPr lang="en-US" b="1" dirty="0" smtClean="0"/>
              <a:t>School Emergency Plans </a:t>
            </a:r>
          </a:p>
          <a:p>
            <a:pPr marL="0" lvl="1"/>
            <a:endParaRPr lang="en-US" b="1" dirty="0" smtClean="0"/>
          </a:p>
          <a:p>
            <a:pPr marL="0" lvl="1"/>
            <a:r>
              <a:rPr lang="en-US" b="0" dirty="0" smtClean="0"/>
              <a:t>Know your children’s school emergency plan:</a:t>
            </a:r>
          </a:p>
          <a:p>
            <a:pPr marL="0" lvl="1"/>
            <a:r>
              <a:rPr lang="en-US" b="0" dirty="0" smtClean="0"/>
              <a:t>• Ask how the school will communicate with families during a crisis.</a:t>
            </a:r>
          </a:p>
          <a:p>
            <a:pPr marL="0" lvl="1"/>
            <a:r>
              <a:rPr lang="en-US" b="0" dirty="0" smtClean="0"/>
              <a:t>• Ask if the school stores adequate food, water, and other basic supplies.</a:t>
            </a:r>
          </a:p>
          <a:p>
            <a:pPr marL="0" lvl="1"/>
            <a:r>
              <a:rPr lang="en-US" b="0" dirty="0" smtClean="0"/>
              <a:t>• Find out if the school is prepared to shelter-in-place if need be, and where </a:t>
            </a:r>
          </a:p>
          <a:p>
            <a:pPr marL="0" lvl="1"/>
            <a:r>
              <a:rPr lang="en-US" b="0" dirty="0" smtClean="0"/>
              <a:t>they plan to go if they must get away.</a:t>
            </a:r>
          </a:p>
          <a:p>
            <a:pPr marL="0" lvl="1"/>
            <a:r>
              <a:rPr lang="en-US" b="0" dirty="0" smtClean="0"/>
              <a:t>In cases where schools institute procedures to shelter-in-place, you may not be </a:t>
            </a:r>
          </a:p>
          <a:p>
            <a:pPr marL="0" lvl="1"/>
            <a:r>
              <a:rPr lang="en-US" b="0" dirty="0" smtClean="0"/>
              <a:t>permitted to drive to the school to pick up your children.  Even if you go to the </a:t>
            </a:r>
          </a:p>
          <a:p>
            <a:pPr marL="0" lvl="1"/>
            <a:r>
              <a:rPr lang="en-US" b="0" dirty="0" smtClean="0"/>
              <a:t>school, the doors will likely be locked to keep your children safe.  Monitor local </a:t>
            </a:r>
          </a:p>
          <a:p>
            <a:pPr marL="0" lvl="1"/>
            <a:r>
              <a:rPr lang="en-US" b="0" dirty="0" smtClean="0"/>
              <a:t>media outlets for announcements about changes in school openings and closings, </a:t>
            </a:r>
          </a:p>
          <a:p>
            <a:pPr marL="0" lvl="1"/>
            <a:r>
              <a:rPr lang="en-US" b="0" dirty="0" smtClean="0"/>
              <a:t>and follow the directions of local emergency </a:t>
            </a:r>
            <a:r>
              <a:rPr lang="en-US" b="0" dirty="0" err="1" smtClean="0"/>
              <a:t>ofﬁ</a:t>
            </a:r>
            <a:r>
              <a:rPr lang="en-US" b="0" dirty="0" smtClean="0"/>
              <a:t> </a:t>
            </a:r>
            <a:r>
              <a:rPr lang="en-US" b="0" dirty="0" err="1" smtClean="0"/>
              <a:t>cials</a:t>
            </a:r>
            <a:r>
              <a:rPr lang="en-US" b="0" dirty="0" smtClean="0"/>
              <a:t>.</a:t>
            </a:r>
          </a:p>
          <a:p>
            <a:pPr marL="0" lvl="1"/>
            <a:r>
              <a:rPr lang="en-US" b="0" dirty="0" smtClean="0"/>
              <a:t>For more information on developing emergency preparedness plans for schools, </a:t>
            </a:r>
          </a:p>
          <a:p>
            <a:pPr marL="0" lvl="1"/>
            <a:r>
              <a:rPr lang="en-US" b="0" dirty="0" smtClean="0"/>
              <a:t>please log on to the U.S. Department of Education at www.ed.gov/emergencyplan</a:t>
            </a:r>
            <a:endParaRPr lang="en-US" b="0"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62</a:t>
            </a:fld>
            <a:endParaRPr lang="en-US" dirty="0">
              <a:solidFill>
                <a:prstClr val="black"/>
              </a:solidFill>
              <a:latin typeface="맑은 고딕"/>
            </a:endParaRPr>
          </a:p>
        </p:txBody>
      </p:sp>
    </p:spTree>
    <p:extLst>
      <p:ext uri="{BB962C8B-B14F-4D97-AF65-F5344CB8AC3E}">
        <p14:creationId xmlns:p14="http://schemas.microsoft.com/office/powerpoint/2010/main" val="4075924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63</a:t>
            </a:fld>
            <a:endParaRPr lang="en-US" dirty="0"/>
          </a:p>
        </p:txBody>
      </p:sp>
    </p:spTree>
    <p:extLst>
      <p:ext uri="{BB962C8B-B14F-4D97-AF65-F5344CB8AC3E}">
        <p14:creationId xmlns:p14="http://schemas.microsoft.com/office/powerpoint/2010/main" val="1531931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pPr/>
              <a:t>6</a:t>
            </a:fld>
            <a:endParaRPr lang="en-US" dirty="0" smtClean="0"/>
          </a:p>
        </p:txBody>
      </p:sp>
    </p:spTree>
    <p:extLst>
      <p:ext uri="{BB962C8B-B14F-4D97-AF65-F5344CB8AC3E}">
        <p14:creationId xmlns:p14="http://schemas.microsoft.com/office/powerpoint/2010/main" val="18497757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You may need to survive on your own after a disaster.  This means having your </a:t>
            </a:r>
          </a:p>
          <a:p>
            <a:r>
              <a:rPr lang="en-US" dirty="0" smtClean="0"/>
              <a:t>own food, water, and other supplies in sufﬁcient quantity to last for at least three </a:t>
            </a:r>
          </a:p>
          <a:p>
            <a:r>
              <a:rPr lang="en-US" dirty="0" smtClean="0"/>
              <a:t>days. Local ofﬁcials and relief workers will be on the scene after a disaster, but they </a:t>
            </a:r>
          </a:p>
          <a:p>
            <a:r>
              <a:rPr lang="en-US" dirty="0" smtClean="0"/>
              <a:t>cannot reach everyone immediately.  You could get help in hours, or it might take </a:t>
            </a:r>
          </a:p>
          <a:p>
            <a:r>
              <a:rPr lang="en-US" dirty="0" smtClean="0"/>
              <a:t>days. </a:t>
            </a:r>
          </a:p>
          <a:p>
            <a:endParaRPr lang="en-US" dirty="0" smtClean="0"/>
          </a:p>
          <a:p>
            <a:r>
              <a:rPr lang="en-US" dirty="0" smtClean="0"/>
              <a:t>Basic services such as electricity, gas, water, sewage treatment, and telephones may </a:t>
            </a:r>
          </a:p>
          <a:p>
            <a:r>
              <a:rPr lang="en-US" dirty="0" smtClean="0"/>
              <a:t>be cut off for days, or even a week or longer.  Or, you may have to evacuate at a </a:t>
            </a:r>
          </a:p>
          <a:p>
            <a:r>
              <a:rPr lang="en-US" dirty="0" smtClean="0"/>
              <a:t>moment’s notice and take essentials with you.  You probably will not have the opportunity to shop or search for the supplies you need. </a:t>
            </a:r>
          </a:p>
          <a:p>
            <a:r>
              <a:rPr lang="en-US" dirty="0" smtClean="0"/>
              <a:t>A disaster supplies kit is a collection of basic items that members of a household </a:t>
            </a:r>
          </a:p>
          <a:p>
            <a:r>
              <a:rPr lang="en-US" dirty="0" smtClean="0"/>
              <a:t>may need in the event of a disaster</a:t>
            </a:r>
          </a:p>
          <a:p>
            <a:endParaRPr lang="en-US" dirty="0" smtClean="0"/>
          </a:p>
          <a:p>
            <a:r>
              <a:rPr lang="en-US" dirty="0" smtClean="0"/>
              <a:t>The following items are recommended for inclusion in your basic go-bag</a:t>
            </a:r>
          </a:p>
          <a:p>
            <a:r>
              <a:rPr lang="en-US" dirty="0" smtClean="0"/>
              <a:t>kit:</a:t>
            </a:r>
          </a:p>
          <a:p>
            <a:r>
              <a:rPr lang="en-US" dirty="0" smtClean="0"/>
              <a:t>• Three-day supply of non-perishable food.</a:t>
            </a:r>
          </a:p>
          <a:p>
            <a:r>
              <a:rPr lang="en-US" dirty="0" smtClean="0"/>
              <a:t>• Three-day supply of water – one gallon of water per person, per day.</a:t>
            </a:r>
          </a:p>
          <a:p>
            <a:r>
              <a:rPr lang="en-US" dirty="0" smtClean="0"/>
              <a:t>• Portable, battery-powered radio or television and extra batteries.</a:t>
            </a:r>
          </a:p>
          <a:p>
            <a:r>
              <a:rPr lang="en-US" dirty="0" smtClean="0"/>
              <a:t>• Flashlight and extra batteries.</a:t>
            </a:r>
          </a:p>
          <a:p>
            <a:r>
              <a:rPr lang="en-US" dirty="0" smtClean="0"/>
              <a:t>• First aid kit and manual.</a:t>
            </a:r>
          </a:p>
          <a:p>
            <a:r>
              <a:rPr lang="en-US" dirty="0" smtClean="0"/>
              <a:t>• Sanitation and hygiene items (moist </a:t>
            </a:r>
            <a:r>
              <a:rPr lang="en-US" dirty="0" err="1" smtClean="0"/>
              <a:t>towelettes</a:t>
            </a:r>
            <a:r>
              <a:rPr lang="en-US" dirty="0" smtClean="0"/>
              <a:t> and toilet paper).</a:t>
            </a:r>
          </a:p>
          <a:p>
            <a:r>
              <a:rPr lang="en-US" dirty="0" smtClean="0"/>
              <a:t>• Matches and waterproof container.</a:t>
            </a:r>
          </a:p>
          <a:p>
            <a:r>
              <a:rPr lang="en-US" dirty="0" smtClean="0"/>
              <a:t>• Whistle.</a:t>
            </a:r>
          </a:p>
          <a:p>
            <a:r>
              <a:rPr lang="en-US" dirty="0" smtClean="0"/>
              <a:t>• Extra clothing.</a:t>
            </a:r>
          </a:p>
          <a:p>
            <a:r>
              <a:rPr lang="en-US" dirty="0" smtClean="0"/>
              <a:t>• Kitchen accessories and cooking utensils, including a can opener.</a:t>
            </a:r>
          </a:p>
          <a:p>
            <a:r>
              <a:rPr lang="en-US" dirty="0" smtClean="0"/>
              <a:t>• Photocopies of credit and identiﬁcation cards.</a:t>
            </a:r>
          </a:p>
          <a:p>
            <a:r>
              <a:rPr lang="en-US" dirty="0" smtClean="0"/>
              <a:t>• Cash and coins.</a:t>
            </a:r>
          </a:p>
          <a:p>
            <a:r>
              <a:rPr lang="en-US" dirty="0" smtClean="0"/>
              <a:t>• Special needs items, such as prescription medications, eye glasses, contact lens </a:t>
            </a:r>
          </a:p>
          <a:p>
            <a:r>
              <a:rPr lang="en-US" dirty="0" smtClean="0"/>
              <a:t>solutions, and hearing aid batteries.</a:t>
            </a:r>
          </a:p>
          <a:p>
            <a:r>
              <a:rPr lang="en-US" dirty="0" smtClean="0"/>
              <a:t>• Items for infants, such as formula, diapers, bottles, and paciﬁers.</a:t>
            </a:r>
          </a:p>
          <a:p>
            <a:r>
              <a:rPr lang="en-US" dirty="0" smtClean="0"/>
              <a:t>• Other items to meet your unique family needs.</a:t>
            </a:r>
          </a:p>
          <a:p>
            <a:endParaRPr lang="en-US" dirty="0" smtClean="0"/>
          </a:p>
          <a:p>
            <a:r>
              <a:rPr lang="en-US" dirty="0" smtClean="0"/>
              <a:t>If you live in a cold climate, you must think about warmth.  It is possible that you </a:t>
            </a:r>
          </a:p>
          <a:p>
            <a:r>
              <a:rPr lang="en-US" dirty="0" smtClean="0"/>
              <a:t>will not have heat.  Think about your clothing and bedding supplies.  Be sure to </a:t>
            </a:r>
          </a:p>
          <a:p>
            <a:r>
              <a:rPr lang="en-US" dirty="0" smtClean="0"/>
              <a:t>include one complete change of clothing and shoes per person, including:</a:t>
            </a:r>
          </a:p>
          <a:p>
            <a:r>
              <a:rPr lang="en-US" dirty="0" smtClean="0"/>
              <a:t>• Jacket or coat.</a:t>
            </a:r>
          </a:p>
          <a:p>
            <a:r>
              <a:rPr lang="en-US" dirty="0" smtClean="0"/>
              <a:t>• Long pants.</a:t>
            </a:r>
          </a:p>
          <a:p>
            <a:r>
              <a:rPr lang="en-US" dirty="0" smtClean="0"/>
              <a:t>• Long sleeve shirt.</a:t>
            </a:r>
          </a:p>
          <a:p>
            <a:r>
              <a:rPr lang="en-US" dirty="0" smtClean="0"/>
              <a:t>• Sturdy shoes.</a:t>
            </a:r>
          </a:p>
          <a:p>
            <a:r>
              <a:rPr lang="en-US" dirty="0" smtClean="0"/>
              <a:t>• Hat, mittens, and scarf.</a:t>
            </a:r>
          </a:p>
          <a:p>
            <a:r>
              <a:rPr lang="en-US" dirty="0" smtClean="0"/>
              <a:t>• Sleeping bag or warm blanket (per person).</a:t>
            </a:r>
          </a:p>
          <a:p>
            <a:endParaRPr lang="en-US" dirty="0" smtClean="0"/>
          </a:p>
          <a:p>
            <a:r>
              <a:rPr lang="en-US" dirty="0" smtClean="0"/>
              <a:t>Be sure to account for growing children and other family changes.  See Appendix B </a:t>
            </a:r>
          </a:p>
          <a:p>
            <a:r>
              <a:rPr lang="en-US" dirty="0" smtClean="0"/>
              <a:t>for a detailed checklist of disaster supplies.  You may want to add some of the items </a:t>
            </a:r>
          </a:p>
          <a:p>
            <a:r>
              <a:rPr lang="en-US" dirty="0" smtClean="0"/>
              <a:t>listed to your basic disaster supplies kit depending on the speciﬁc needs of your </a:t>
            </a:r>
          </a:p>
          <a:p>
            <a:r>
              <a:rPr lang="en-US" dirty="0" smtClean="0"/>
              <a:t>family</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64</a:t>
            </a:fld>
            <a:endParaRPr lang="en-US">
              <a:solidFill>
                <a:prstClr val="black"/>
              </a:solidFill>
              <a:latin typeface="맑은 고딕"/>
            </a:endParaRPr>
          </a:p>
        </p:txBody>
      </p:sp>
    </p:spTree>
    <p:extLst>
      <p:ext uri="{BB962C8B-B14F-4D97-AF65-F5344CB8AC3E}">
        <p14:creationId xmlns:p14="http://schemas.microsoft.com/office/powerpoint/2010/main" val="29990046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65</a:t>
            </a:fld>
            <a:endParaRPr lang="en-US"/>
          </a:p>
        </p:txBody>
      </p:sp>
    </p:spTree>
    <p:extLst>
      <p:ext uri="{BB962C8B-B14F-4D97-AF65-F5344CB8AC3E}">
        <p14:creationId xmlns:p14="http://schemas.microsoft.com/office/powerpoint/2010/main" val="36291035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pPr/>
              <a:t>66</a:t>
            </a:fld>
            <a:endParaRPr lang="en-US"/>
          </a:p>
        </p:txBody>
      </p:sp>
    </p:spTree>
    <p:extLst>
      <p:ext uri="{BB962C8B-B14F-4D97-AF65-F5344CB8AC3E}">
        <p14:creationId xmlns:p14="http://schemas.microsoft.com/office/powerpoint/2010/main" val="28132420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person can have a</a:t>
            </a:r>
            <a:r>
              <a:rPr lang="en-US" baseline="0" dirty="0" smtClean="0"/>
              <a:t> massive stockpile of supplies at his/her home, but if a disaster or emergency occurs while they are at work or in their car, their home-supplies will be useless.</a:t>
            </a:r>
          </a:p>
          <a:p>
            <a:endParaRPr lang="en-US" baseline="0" dirty="0" smtClean="0"/>
          </a:p>
          <a:p>
            <a:r>
              <a:rPr lang="en-US" baseline="0" dirty="0" smtClean="0"/>
              <a:t>Just as important as putting your supplies together is maintaining them so they are </a:t>
            </a:r>
          </a:p>
          <a:p>
            <a:r>
              <a:rPr lang="en-US" baseline="0" dirty="0" smtClean="0"/>
              <a:t>safe to use when needed.  Here are some tips to keep your supplies ready and in </a:t>
            </a:r>
          </a:p>
          <a:p>
            <a:r>
              <a:rPr lang="en-US" baseline="0" dirty="0" smtClean="0"/>
              <a:t>good condition:</a:t>
            </a:r>
          </a:p>
          <a:p>
            <a:r>
              <a:rPr lang="en-US" baseline="0" dirty="0" smtClean="0"/>
              <a:t>• Keep canned foods in a dry place where the temperature is cool.</a:t>
            </a:r>
          </a:p>
          <a:p>
            <a:r>
              <a:rPr lang="en-US" baseline="0" dirty="0" smtClean="0"/>
              <a:t>• Store boxed food in tightly closed plastic or metal containers to protect from </a:t>
            </a:r>
          </a:p>
          <a:p>
            <a:r>
              <a:rPr lang="en-US" baseline="0" dirty="0" smtClean="0"/>
              <a:t>pests and to extend its shelf life.</a:t>
            </a:r>
          </a:p>
          <a:p>
            <a:r>
              <a:rPr lang="en-US" baseline="0" dirty="0" smtClean="0"/>
              <a:t>• Throw out any canned good that becomes swollen, dented, or corroded.</a:t>
            </a:r>
          </a:p>
          <a:p>
            <a:r>
              <a:rPr lang="en-US" baseline="0" dirty="0" smtClean="0"/>
              <a:t>• Use foods before they go bad, and replace them with fresh supplies.</a:t>
            </a:r>
          </a:p>
          <a:p>
            <a:r>
              <a:rPr lang="en-US" baseline="0" dirty="0" smtClean="0"/>
              <a:t>• Place new items at the back of the storage area and older ones in the front.</a:t>
            </a:r>
          </a:p>
          <a:p>
            <a:r>
              <a:rPr lang="en-US" baseline="0" dirty="0" smtClean="0"/>
              <a:t>• Change stored food and water supplies every six months. Be sure to write the </a:t>
            </a:r>
          </a:p>
          <a:p>
            <a:r>
              <a:rPr lang="en-US" baseline="0" dirty="0" smtClean="0"/>
              <a:t>date you store it on all containers.</a:t>
            </a:r>
          </a:p>
          <a:p>
            <a:r>
              <a:rPr lang="en-US" baseline="0" dirty="0" smtClean="0"/>
              <a:t>• Re-think your needs every year and update your kit as your family needs </a:t>
            </a:r>
          </a:p>
          <a:p>
            <a:r>
              <a:rPr lang="en-US" baseline="0" dirty="0" smtClean="0"/>
              <a:t>change. </a:t>
            </a:r>
          </a:p>
          <a:p>
            <a:r>
              <a:rPr lang="en-US" baseline="0" dirty="0" smtClean="0"/>
              <a:t>• Keep items in airtight plastic bags and put your entire disaster supplies kit in </a:t>
            </a:r>
          </a:p>
          <a:p>
            <a:r>
              <a:rPr lang="en-US" baseline="0" dirty="0" smtClean="0"/>
              <a:t>one or two easy-to-carry containers, such as an unused trashcan, camping </a:t>
            </a:r>
          </a:p>
          <a:p>
            <a:r>
              <a:rPr lang="en-US" baseline="0" dirty="0" smtClean="0"/>
              <a:t>backpack, or duffel bag</a:t>
            </a:r>
          </a:p>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67</a:t>
            </a:fld>
            <a:endParaRPr lang="en-US">
              <a:solidFill>
                <a:prstClr val="black"/>
              </a:solidFill>
              <a:latin typeface="맑은 고딕"/>
            </a:endParaRPr>
          </a:p>
        </p:txBody>
      </p:sp>
    </p:spTree>
    <p:extLst>
      <p:ext uri="{BB962C8B-B14F-4D97-AF65-F5344CB8AC3E}">
        <p14:creationId xmlns:p14="http://schemas.microsoft.com/office/powerpoint/2010/main" val="38574408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Water:</a:t>
            </a:r>
          </a:p>
          <a:p>
            <a:r>
              <a:rPr lang="en-US" dirty="0" smtClean="0"/>
              <a:t>Your body loses water through normal body processes (sweating, urinating, and defecating). During average daily exertion when the atmospheric temperature is 20 degrees Celsius (C) (68 degrees Fahrenheit),</a:t>
            </a:r>
            <a:r>
              <a:rPr lang="en-US" baseline="0" dirty="0" smtClean="0"/>
              <a:t> </a:t>
            </a:r>
            <a:r>
              <a:rPr lang="en-US" dirty="0" smtClean="0"/>
              <a:t>the average adult loses, and therefore requires, 2 to 3 liters of water to replace what is lost</a:t>
            </a:r>
            <a:r>
              <a:rPr lang="en-US" baseline="0" dirty="0" smtClean="0"/>
              <a:t> </a:t>
            </a:r>
            <a:r>
              <a:rPr lang="en-US" dirty="0" smtClean="0"/>
              <a:t>daily. Other factors, such as heat exposure, cold exposure, intense</a:t>
            </a:r>
          </a:p>
          <a:p>
            <a:r>
              <a:rPr lang="en-US" dirty="0" smtClean="0"/>
              <a:t>activity, high altitude, burns, or illness, can cause your body to lose</a:t>
            </a:r>
            <a:r>
              <a:rPr lang="en-US" baseline="0" dirty="0" smtClean="0"/>
              <a:t> </a:t>
            </a:r>
            <a:r>
              <a:rPr lang="en-US" dirty="0" smtClean="0"/>
              <a:t>more water. You must replace this water.</a:t>
            </a:r>
          </a:p>
          <a:p>
            <a:r>
              <a:rPr lang="en-US" dirty="0" smtClean="0"/>
              <a:t>Dehydration results from inadequate replacement of lost body fluids. It</a:t>
            </a:r>
            <a:r>
              <a:rPr lang="en-US" baseline="0" dirty="0" smtClean="0"/>
              <a:t> </a:t>
            </a:r>
            <a:r>
              <a:rPr lang="en-US" dirty="0" smtClean="0"/>
              <a:t>decreases your efficiency and, if injured, increases your susceptibility to</a:t>
            </a:r>
          </a:p>
          <a:p>
            <a:r>
              <a:rPr lang="en-US" dirty="0" smtClean="0"/>
              <a:t>severe shock. </a:t>
            </a:r>
          </a:p>
          <a:p>
            <a:r>
              <a:rPr lang="en-US" dirty="0" smtClean="0"/>
              <a:t>Consider the following results of body fluid loss:</a:t>
            </a:r>
          </a:p>
          <a:p>
            <a:pPr>
              <a:buFont typeface="Arial"/>
              <a:buChar char="•"/>
            </a:pPr>
            <a:r>
              <a:rPr lang="en-US" dirty="0" smtClean="0"/>
              <a:t> A 5 percent loss of body fluids results in thirst, irritability, nausea,</a:t>
            </a:r>
            <a:r>
              <a:rPr lang="en-US" baseline="0" dirty="0" smtClean="0"/>
              <a:t> </a:t>
            </a:r>
            <a:r>
              <a:rPr lang="en-US" dirty="0" smtClean="0"/>
              <a:t>and weakness.</a:t>
            </a:r>
          </a:p>
          <a:p>
            <a:pPr>
              <a:buFont typeface="Arial"/>
              <a:buChar char="•"/>
            </a:pPr>
            <a:r>
              <a:rPr lang="en-US" dirty="0" smtClean="0"/>
              <a:t> A 10 percent loss results in dizziness, headache, inability to walk, and</a:t>
            </a:r>
            <a:r>
              <a:rPr lang="en-US" baseline="0" dirty="0" smtClean="0"/>
              <a:t> </a:t>
            </a:r>
            <a:r>
              <a:rPr lang="en-US" dirty="0" smtClean="0"/>
              <a:t>a tingling sensation in the limbs.</a:t>
            </a:r>
          </a:p>
          <a:p>
            <a:pPr>
              <a:buFont typeface="Arial"/>
              <a:buChar char="•"/>
            </a:pPr>
            <a:r>
              <a:rPr lang="en-US" dirty="0" smtClean="0"/>
              <a:t> A 15 percent loss results in dim vision, painful urination, swollen</a:t>
            </a:r>
            <a:r>
              <a:rPr lang="en-US" baseline="0" dirty="0" smtClean="0"/>
              <a:t> </a:t>
            </a:r>
            <a:r>
              <a:rPr lang="en-US" dirty="0" smtClean="0"/>
              <a:t>tongue, deafness, and a numb feeling in the skin.</a:t>
            </a:r>
          </a:p>
          <a:p>
            <a:pPr>
              <a:buFont typeface="Arial"/>
              <a:buChar char="•"/>
            </a:pPr>
            <a:r>
              <a:rPr lang="en-US" dirty="0" smtClean="0"/>
              <a:t> A loss greater than 15 percent of body fluids may result in death.</a:t>
            </a:r>
          </a:p>
          <a:p>
            <a:endParaRPr lang="en-US" dirty="0" smtClean="0"/>
          </a:p>
          <a:p>
            <a:r>
              <a:rPr lang="en-US" dirty="0" smtClean="0"/>
              <a:t>The most common signs and symptoms of dehydration are—</a:t>
            </a:r>
          </a:p>
          <a:p>
            <a:pPr>
              <a:buFont typeface="Arial"/>
              <a:buChar char="•"/>
            </a:pPr>
            <a:r>
              <a:rPr lang="en-US" dirty="0" smtClean="0"/>
              <a:t> Dark urine with a very strong odor.</a:t>
            </a:r>
          </a:p>
          <a:p>
            <a:pPr>
              <a:buFont typeface="Arial"/>
              <a:buChar char="•"/>
            </a:pPr>
            <a:r>
              <a:rPr lang="en-US" dirty="0" smtClean="0"/>
              <a:t> Low urine output.</a:t>
            </a:r>
          </a:p>
          <a:p>
            <a:pPr>
              <a:buFont typeface="Arial"/>
              <a:buChar char="•"/>
            </a:pPr>
            <a:r>
              <a:rPr lang="en-US" dirty="0" smtClean="0"/>
              <a:t> Dark, sunken eyes.</a:t>
            </a:r>
          </a:p>
          <a:p>
            <a:pPr>
              <a:buFont typeface="Arial"/>
              <a:buChar char="•"/>
            </a:pPr>
            <a:r>
              <a:rPr lang="en-US" dirty="0" smtClean="0"/>
              <a:t> Fatigue.</a:t>
            </a:r>
          </a:p>
          <a:p>
            <a:pPr>
              <a:buFont typeface="Arial"/>
              <a:buChar char="•"/>
            </a:pPr>
            <a:r>
              <a:rPr lang="en-US" dirty="0" smtClean="0"/>
              <a:t> Emotional instability.</a:t>
            </a:r>
          </a:p>
          <a:p>
            <a:pPr>
              <a:buFont typeface="Arial"/>
              <a:buChar char="•"/>
            </a:pPr>
            <a:r>
              <a:rPr lang="en-US" dirty="0" smtClean="0"/>
              <a:t> 4-2Loss of skin elasticity.</a:t>
            </a:r>
          </a:p>
          <a:p>
            <a:pPr>
              <a:buFont typeface="Arial"/>
              <a:buChar char="•"/>
            </a:pPr>
            <a:r>
              <a:rPr lang="en-US" dirty="0" smtClean="0"/>
              <a:t> Delayed capillary refill in fingernail beds.</a:t>
            </a:r>
          </a:p>
          <a:p>
            <a:pPr>
              <a:buFont typeface="Arial"/>
              <a:buChar char="•"/>
            </a:pPr>
            <a:r>
              <a:rPr lang="en-US" dirty="0" smtClean="0"/>
              <a:t> Trench line down center of tongue.</a:t>
            </a:r>
          </a:p>
          <a:p>
            <a:pPr>
              <a:buFont typeface="Arial"/>
              <a:buChar char="•"/>
            </a:pPr>
            <a:r>
              <a:rPr lang="en-US" dirty="0" smtClean="0"/>
              <a:t> Thirst. -</a:t>
            </a:r>
            <a:r>
              <a:rPr lang="en-US" baseline="0" dirty="0" smtClean="0"/>
              <a:t> </a:t>
            </a:r>
            <a:r>
              <a:rPr lang="en-US" dirty="0" smtClean="0"/>
              <a:t>Last on the list because you are already 2% dehydrated</a:t>
            </a:r>
            <a:r>
              <a:rPr lang="en-US" baseline="0" dirty="0" smtClean="0"/>
              <a:t> </a:t>
            </a:r>
            <a:r>
              <a:rPr lang="en-US" dirty="0" smtClean="0"/>
              <a:t>by the time you crave fluids</a:t>
            </a:r>
            <a:r>
              <a:rPr lang="en-US" dirty="0"/>
              <a:t>.</a:t>
            </a:r>
            <a:endParaRPr lang="en-US"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68</a:t>
            </a:fld>
            <a:endParaRPr lang="en-US">
              <a:solidFill>
                <a:prstClr val="black"/>
              </a:solidFill>
              <a:latin typeface="맑은 고딕"/>
            </a:endParaRPr>
          </a:p>
        </p:txBody>
      </p:sp>
    </p:spTree>
    <p:extLst>
      <p:ext uri="{BB962C8B-B14F-4D97-AF65-F5344CB8AC3E}">
        <p14:creationId xmlns:p14="http://schemas.microsoft.com/office/powerpoint/2010/main" val="4327062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Milk and Juice</a:t>
            </a:r>
            <a:r>
              <a:rPr lang="en-US" baseline="0" dirty="0" smtClean="0"/>
              <a:t> leave microscopic organic particles that bond to plastic. These particles can quickly contaminate clean water and cause the growth of mold and other harmful micro organisms. It is nearly impossible to completely sterilize a container, so two drops of bleach per gallon is necessary. This will prevent micro-organism growth but will not harm the body. Just to be safe – replace water every 6 months.</a:t>
            </a:r>
          </a:p>
          <a:p>
            <a:endParaRPr lang="en-US" baseline="0" dirty="0" smtClean="0"/>
          </a:p>
          <a:p>
            <a:r>
              <a:rPr lang="en-US" b="1" dirty="0" smtClean="0"/>
              <a:t>How Should I Store Water?  </a:t>
            </a:r>
          </a:p>
          <a:p>
            <a:endParaRPr lang="en-US" b="1" dirty="0" smtClean="0"/>
          </a:p>
          <a:p>
            <a:r>
              <a:rPr lang="en-US" dirty="0" smtClean="0"/>
              <a:t>To prepare safest and most reliable emergency supply of water, it is recommended </a:t>
            </a:r>
          </a:p>
          <a:p>
            <a:r>
              <a:rPr lang="en-US" dirty="0" smtClean="0"/>
              <a:t>you purchase commercially bottled water. Keep bottled water in its original container and do not open it until you need to use it.</a:t>
            </a:r>
          </a:p>
          <a:p>
            <a:r>
              <a:rPr lang="en-US" dirty="0" smtClean="0"/>
              <a:t>Observe the expiration or “use by” date. </a:t>
            </a:r>
          </a:p>
          <a:p>
            <a:endParaRPr lang="en-US" dirty="0" smtClean="0"/>
          </a:p>
          <a:p>
            <a:r>
              <a:rPr lang="en-US" b="1" dirty="0" smtClean="0"/>
              <a:t>If you are preparing your own </a:t>
            </a:r>
          </a:p>
          <a:p>
            <a:r>
              <a:rPr lang="en-US" b="1" dirty="0" smtClean="0"/>
              <a:t>containers of water</a:t>
            </a:r>
          </a:p>
          <a:p>
            <a:endParaRPr lang="en-US" b="1" dirty="0" smtClean="0"/>
          </a:p>
          <a:p>
            <a:r>
              <a:rPr lang="en-US" dirty="0" smtClean="0"/>
              <a:t>It is recommended you purchase food-grade water storage containers from surplus or camping supplies stores to use for water storage. Before ﬁ </a:t>
            </a:r>
            <a:r>
              <a:rPr lang="en-US" dirty="0" err="1" smtClean="0"/>
              <a:t>lling</a:t>
            </a:r>
            <a:r>
              <a:rPr lang="en-US" dirty="0" smtClean="0"/>
              <a:t> with water, </a:t>
            </a:r>
          </a:p>
          <a:p>
            <a:r>
              <a:rPr lang="en-US" dirty="0" smtClean="0"/>
              <a:t>thoroughly clean the containers with dishwashing soap and water, and rinse completely so there is no residual soap. Follow directions below on ﬁ </a:t>
            </a:r>
            <a:r>
              <a:rPr lang="en-US" dirty="0" err="1" smtClean="0"/>
              <a:t>lling</a:t>
            </a:r>
            <a:r>
              <a:rPr lang="en-US" dirty="0" smtClean="0"/>
              <a:t> the container </a:t>
            </a:r>
          </a:p>
          <a:p>
            <a:r>
              <a:rPr lang="en-US" dirty="0" smtClean="0"/>
              <a:t>with water.</a:t>
            </a:r>
          </a:p>
          <a:p>
            <a:endParaRPr lang="en-US" dirty="0" smtClean="0"/>
          </a:p>
          <a:p>
            <a:r>
              <a:rPr lang="en-US" dirty="0" smtClean="0"/>
              <a:t>If you choose to use your own storage containers, choose two-liter plastic soft </a:t>
            </a:r>
          </a:p>
          <a:p>
            <a:r>
              <a:rPr lang="en-US" dirty="0" smtClean="0"/>
              <a:t>drink bottles  – not plastic jugs or cardboard containers that have had milk or fruit </a:t>
            </a:r>
          </a:p>
          <a:p>
            <a:r>
              <a:rPr lang="en-US" dirty="0" smtClean="0"/>
              <a:t>juice in them. Milk protein and fruit sugars cannot be adequately removed from </a:t>
            </a:r>
          </a:p>
          <a:p>
            <a:r>
              <a:rPr lang="en-US" dirty="0" smtClean="0"/>
              <a:t>these containers and provide an environment for bacterial growth when water </a:t>
            </a:r>
          </a:p>
          <a:p>
            <a:r>
              <a:rPr lang="en-US" dirty="0" smtClean="0"/>
              <a:t>is stored in them. Cardboard containers also leak easily and are not designed for </a:t>
            </a:r>
          </a:p>
          <a:p>
            <a:r>
              <a:rPr lang="en-US" dirty="0" smtClean="0"/>
              <a:t>long-term storage of liquids. Also, do not use glass containers, because they can </a:t>
            </a:r>
          </a:p>
          <a:p>
            <a:r>
              <a:rPr lang="en-US" dirty="0" smtClean="0"/>
              <a:t>break and are heavy.</a:t>
            </a:r>
          </a:p>
          <a:p>
            <a:endParaRPr lang="en-US" dirty="0" smtClean="0"/>
          </a:p>
          <a:p>
            <a:r>
              <a:rPr lang="en-US" b="1" dirty="0" smtClean="0"/>
              <a:t>If storing water in plastic soda </a:t>
            </a:r>
          </a:p>
          <a:p>
            <a:r>
              <a:rPr lang="en-US" b="1" dirty="0" smtClean="0"/>
              <a:t>bottles, follow these steps</a:t>
            </a:r>
          </a:p>
          <a:p>
            <a:r>
              <a:rPr lang="en-US" dirty="0" smtClean="0"/>
              <a:t>Thoroughly clean the bottles with dishwashing soap and water, and rinse completely so there is no residual soap.</a:t>
            </a:r>
          </a:p>
          <a:p>
            <a:r>
              <a:rPr lang="en-US" dirty="0" smtClean="0"/>
              <a:t>Sanitize the bottles by adding a solution of 1 teaspoon of non-scented liquid </a:t>
            </a:r>
          </a:p>
          <a:p>
            <a:r>
              <a:rPr lang="en-US" dirty="0" smtClean="0"/>
              <a:t>household chlorine bleach to a quart of water. Swish the sanitizing solution in the </a:t>
            </a:r>
          </a:p>
          <a:p>
            <a:r>
              <a:rPr lang="en-US" dirty="0" smtClean="0"/>
              <a:t>bottle so that it touches all surfaces. After sanitizing the bottle, thoroughly rinse out </a:t>
            </a:r>
          </a:p>
          <a:p>
            <a:r>
              <a:rPr lang="en-US" dirty="0" smtClean="0"/>
              <a:t>the sanitizing solution with clean water.</a:t>
            </a:r>
          </a:p>
          <a:p>
            <a:endParaRPr lang="en-US" dirty="0" smtClean="0"/>
          </a:p>
          <a:p>
            <a:r>
              <a:rPr lang="en-US" dirty="0" smtClean="0"/>
              <a:t>Fill the bottle to the top with regular tap water. If the tap water has been commercially treated from a water utility with chlorine, you do not need to add anything </a:t>
            </a:r>
          </a:p>
          <a:p>
            <a:r>
              <a:rPr lang="en-US" dirty="0" smtClean="0"/>
              <a:t>else to the water to keep it clean. If the water you are using comes from a well or </a:t>
            </a:r>
          </a:p>
          <a:p>
            <a:r>
              <a:rPr lang="en-US" dirty="0" smtClean="0"/>
              <a:t>water source that is not treated with chlorine, add two drops of non-scented liquid </a:t>
            </a:r>
          </a:p>
          <a:p>
            <a:r>
              <a:rPr lang="en-US" dirty="0" smtClean="0"/>
              <a:t>household chlorine bleach to the water.</a:t>
            </a:r>
          </a:p>
          <a:p>
            <a:r>
              <a:rPr lang="en-US" dirty="0" smtClean="0"/>
              <a:t>Tightly close the container using the original cap. Be careful not to contaminate the </a:t>
            </a:r>
          </a:p>
          <a:p>
            <a:r>
              <a:rPr lang="en-US" dirty="0" smtClean="0"/>
              <a:t>cap by touching the inside of it with your ﬁ </a:t>
            </a:r>
            <a:r>
              <a:rPr lang="en-US" dirty="0" err="1" smtClean="0"/>
              <a:t>nger</a:t>
            </a:r>
            <a:r>
              <a:rPr lang="en-US" dirty="0" smtClean="0"/>
              <a:t>. Place a date on the outside of the </a:t>
            </a:r>
          </a:p>
          <a:p>
            <a:r>
              <a:rPr lang="en-US" dirty="0" smtClean="0"/>
              <a:t>container so that you know when you ﬁ </a:t>
            </a:r>
            <a:r>
              <a:rPr lang="en-US" dirty="0" err="1" smtClean="0"/>
              <a:t>lled</a:t>
            </a:r>
            <a:r>
              <a:rPr lang="en-US" dirty="0" smtClean="0"/>
              <a:t> it. Store in a cool, dark place.</a:t>
            </a:r>
          </a:p>
          <a:p>
            <a:r>
              <a:rPr lang="en-US" dirty="0" smtClean="0"/>
              <a:t>Replace the water every six months if not using commercially bottled </a:t>
            </a:r>
            <a:r>
              <a:rPr lang="en-US" dirty="0" err="1" smtClean="0"/>
              <a:t>wate</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69</a:t>
            </a:fld>
            <a:endParaRPr lang="en-US">
              <a:solidFill>
                <a:prstClr val="black"/>
              </a:solidFill>
              <a:latin typeface="맑은 고딕"/>
            </a:endParaRPr>
          </a:p>
        </p:txBody>
      </p:sp>
    </p:spTree>
    <p:extLst>
      <p:ext uri="{BB962C8B-B14F-4D97-AF65-F5344CB8AC3E}">
        <p14:creationId xmlns:p14="http://schemas.microsoft.com/office/powerpoint/2010/main" val="31462785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body needs both proteins and starches</a:t>
            </a:r>
            <a:r>
              <a:rPr lang="en-US" baseline="0" dirty="0" smtClean="0"/>
              <a:t> to survive. Often times proteins are ignored. </a:t>
            </a:r>
            <a:r>
              <a:rPr lang="en-US" sz="1300" dirty="0" smtClean="0"/>
              <a:t>Protein is need to repair and make new cells. Without protein this is not possible. If you don't eat enough proteins you get hungrier sooner.</a:t>
            </a:r>
            <a:br>
              <a:rPr lang="en-US" sz="1300" dirty="0" smtClean="0"/>
            </a:br>
            <a:r>
              <a:rPr lang="en-US" sz="1300" dirty="0" smtClean="0"/>
              <a:t/>
            </a:r>
            <a:br>
              <a:rPr lang="en-US" sz="1300" dirty="0" smtClean="0"/>
            </a:br>
            <a:r>
              <a:rPr lang="en-US" sz="1300" dirty="0" smtClean="0"/>
              <a:t>Read more: </a:t>
            </a:r>
            <a:r>
              <a:rPr lang="en-US" sz="1300" dirty="0" smtClean="0">
                <a:hlinkClick r:id="rId3"/>
              </a:rPr>
              <a:t>http://wiki.answers.com/Q/What_happens_without_protein#ixzz19RJqMoMH</a:t>
            </a:r>
            <a:endParaRPr lang="en-US" sz="1300" dirty="0" smtClean="0"/>
          </a:p>
          <a:p>
            <a:endParaRPr lang="en-US" sz="1300" dirty="0" smtClean="0"/>
          </a:p>
          <a:p>
            <a:endParaRPr lang="en-US" sz="1300" dirty="0" smtClean="0"/>
          </a:p>
          <a:p>
            <a:r>
              <a:rPr lang="en-US" sz="1300" dirty="0" smtClean="0"/>
              <a:t>Excess salt causes the body to retain water and also causes dehydration. Kind of sounds contradictory, but this is how the body works. This in turn leads to high blood pressure. Excess salt is one of the primary causes of hypertension. In an environment where clean water is scarce, salt can be deadly.</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70</a:t>
            </a:fld>
            <a:endParaRPr lang="en-US">
              <a:solidFill>
                <a:prstClr val="black"/>
              </a:solidFill>
              <a:latin typeface="맑은 고딕"/>
            </a:endParaRPr>
          </a:p>
        </p:txBody>
      </p:sp>
    </p:spTree>
    <p:extLst>
      <p:ext uri="{BB962C8B-B14F-4D97-AF65-F5344CB8AC3E}">
        <p14:creationId xmlns:p14="http://schemas.microsoft.com/office/powerpoint/2010/main" val="36188884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71</a:t>
            </a:fld>
            <a:endParaRPr lang="en-US" dirty="0"/>
          </a:p>
        </p:txBody>
      </p:sp>
    </p:spTree>
    <p:extLst>
      <p:ext uri="{BB962C8B-B14F-4D97-AF65-F5344CB8AC3E}">
        <p14:creationId xmlns:p14="http://schemas.microsoft.com/office/powerpoint/2010/main" val="23417645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Ideal foods do not require much additional water or heating to prepare. Water and heating fuel</a:t>
            </a:r>
            <a:r>
              <a:rPr lang="en-US" baseline="0" dirty="0" smtClean="0"/>
              <a:t> are scarce in a disaster.</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72</a:t>
            </a:fld>
            <a:endParaRPr lang="en-US">
              <a:solidFill>
                <a:prstClr val="black"/>
              </a:solidFill>
              <a:latin typeface="맑은 고딕"/>
            </a:endParaRPr>
          </a:p>
        </p:txBody>
      </p:sp>
    </p:spTree>
    <p:extLst>
      <p:ext uri="{BB962C8B-B14F-4D97-AF65-F5344CB8AC3E}">
        <p14:creationId xmlns:p14="http://schemas.microsoft.com/office/powerpoint/2010/main" val="21778261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 cooking sources in times of emergency include candle warmers, </a:t>
            </a:r>
          </a:p>
          <a:p>
            <a:r>
              <a:rPr lang="en-US" dirty="0" smtClean="0"/>
              <a:t>chaﬁng dishes, fondue pots, or a ﬁreplace.</a:t>
            </a:r>
          </a:p>
          <a:p>
            <a:endParaRPr lang="en-US" dirty="0" smtClean="0"/>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73</a:t>
            </a:fld>
            <a:endParaRPr lang="en-US">
              <a:solidFill>
                <a:prstClr val="black"/>
              </a:solidFill>
              <a:latin typeface="맑은 고딕"/>
            </a:endParaRPr>
          </a:p>
        </p:txBody>
      </p:sp>
    </p:spTree>
    <p:extLst>
      <p:ext uri="{BB962C8B-B14F-4D97-AF65-F5344CB8AC3E}">
        <p14:creationId xmlns:p14="http://schemas.microsoft.com/office/powerpoint/2010/main" val="2518270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a:t>
            </a:fld>
            <a:endParaRPr lang="en-US" dirty="0"/>
          </a:p>
        </p:txBody>
      </p:sp>
    </p:spTree>
    <p:extLst>
      <p:ext uri="{BB962C8B-B14F-4D97-AF65-F5344CB8AC3E}">
        <p14:creationId xmlns:p14="http://schemas.microsoft.com/office/powerpoint/2010/main" val="416882506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Alternative cooking sources in times of emergency include candle warmers, </a:t>
            </a:r>
          </a:p>
          <a:p>
            <a:r>
              <a:rPr lang="en-US" dirty="0" smtClean="0"/>
              <a:t>chaﬁng dishes, fondue pots, or a ﬁreplace.</a:t>
            </a:r>
          </a:p>
          <a:p>
            <a:endParaRPr lang="en-US" dirty="0" smtClean="0"/>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74</a:t>
            </a:fld>
            <a:endParaRPr lang="en-US"/>
          </a:p>
        </p:txBody>
      </p:sp>
    </p:spTree>
    <p:extLst>
      <p:ext uri="{BB962C8B-B14F-4D97-AF65-F5344CB8AC3E}">
        <p14:creationId xmlns:p14="http://schemas.microsoft.com/office/powerpoint/2010/main" val="21671525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Alternative cooking sources in times of emergency include candle warmers, </a:t>
            </a:r>
          </a:p>
          <a:p>
            <a:r>
              <a:rPr lang="en-US" dirty="0" smtClean="0"/>
              <a:t>chaﬁng dishes, fondue pots, or a ﬁreplace.</a:t>
            </a:r>
          </a:p>
          <a:p>
            <a:r>
              <a:rPr lang="en-US" dirty="0" smtClean="0"/>
              <a:t>• Charcoal grills and camp stoves are for outdoor use only.</a:t>
            </a:r>
          </a:p>
          <a:p>
            <a:r>
              <a:rPr lang="en-US" dirty="0" smtClean="0"/>
              <a:t>• Commercially canned food may be eaten out of the can without warming.</a:t>
            </a:r>
          </a:p>
          <a:p>
            <a:endParaRPr lang="en-US" dirty="0" smtClean="0"/>
          </a:p>
          <a:p>
            <a:r>
              <a:rPr lang="en-US" dirty="0" smtClean="0"/>
              <a:t>• To heat food in a can:</a:t>
            </a:r>
          </a:p>
          <a:p>
            <a:r>
              <a:rPr lang="en-US" dirty="0" smtClean="0"/>
              <a:t>1. Remove the label.</a:t>
            </a:r>
          </a:p>
          <a:p>
            <a:r>
              <a:rPr lang="en-US" dirty="0" smtClean="0"/>
              <a:t>2. Thoroughly wash and disinfect the can. (Use a diluted solution of one part </a:t>
            </a:r>
          </a:p>
          <a:p>
            <a:r>
              <a:rPr lang="en-US" dirty="0" smtClean="0"/>
              <a:t>bleach to ten parts water.)</a:t>
            </a:r>
          </a:p>
          <a:p>
            <a:r>
              <a:rPr lang="en-US" dirty="0" smtClean="0"/>
              <a:t>3. Open the can before heating.</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75</a:t>
            </a:fld>
            <a:endParaRPr lang="en-US"/>
          </a:p>
        </p:txBody>
      </p:sp>
    </p:spTree>
    <p:extLst>
      <p:ext uri="{BB962C8B-B14F-4D97-AF65-F5344CB8AC3E}">
        <p14:creationId xmlns:p14="http://schemas.microsoft.com/office/powerpoint/2010/main" val="40089769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solidFill>
                  <a:prstClr val="black"/>
                </a:solidFill>
                <a:latin typeface="맑은 고딕"/>
              </a:rPr>
              <a:pPr/>
              <a:t>76</a:t>
            </a:fld>
            <a:endParaRPr lang="en-US" dirty="0" smtClean="0">
              <a:solidFill>
                <a:prstClr val="black"/>
              </a:solidFill>
              <a:latin typeface="맑은 고딕"/>
            </a:endParaRPr>
          </a:p>
        </p:txBody>
      </p:sp>
    </p:spTree>
    <p:extLst>
      <p:ext uri="{BB962C8B-B14F-4D97-AF65-F5344CB8AC3E}">
        <p14:creationId xmlns:p14="http://schemas.microsoft.com/office/powerpoint/2010/main" val="7469217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77</a:t>
            </a:fld>
            <a:endParaRPr lang="en-US">
              <a:solidFill>
                <a:prstClr val="black"/>
              </a:solidFill>
              <a:latin typeface="맑은 고딕"/>
            </a:endParaRPr>
          </a:p>
        </p:txBody>
      </p:sp>
    </p:spTree>
    <p:extLst>
      <p:ext uri="{BB962C8B-B14F-4D97-AF65-F5344CB8AC3E}">
        <p14:creationId xmlns:p14="http://schemas.microsoft.com/office/powerpoint/2010/main" val="16021484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78</a:t>
            </a:fld>
            <a:endParaRPr lang="en-US"/>
          </a:p>
        </p:txBody>
      </p:sp>
    </p:spTree>
    <p:extLst>
      <p:ext uri="{BB962C8B-B14F-4D97-AF65-F5344CB8AC3E}">
        <p14:creationId xmlns:p14="http://schemas.microsoft.com/office/powerpoint/2010/main" val="37684800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sections will be covered in the following slides.</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79</a:t>
            </a:fld>
            <a:endParaRPr lang="en-US" dirty="0">
              <a:solidFill>
                <a:prstClr val="black"/>
              </a:solidFill>
              <a:latin typeface="맑은 고딕"/>
            </a:endParaRPr>
          </a:p>
        </p:txBody>
      </p:sp>
    </p:spTree>
    <p:extLst>
      <p:ext uri="{BB962C8B-B14F-4D97-AF65-F5344CB8AC3E}">
        <p14:creationId xmlns:p14="http://schemas.microsoft.com/office/powerpoint/2010/main" val="24996233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80</a:t>
            </a:fld>
            <a:endParaRPr lang="en-US">
              <a:solidFill>
                <a:prstClr val="black"/>
              </a:solidFill>
              <a:latin typeface="맑은 고딕"/>
            </a:endParaRPr>
          </a:p>
        </p:txBody>
      </p:sp>
    </p:spTree>
    <p:extLst>
      <p:ext uri="{BB962C8B-B14F-4D97-AF65-F5344CB8AC3E}">
        <p14:creationId xmlns:p14="http://schemas.microsoft.com/office/powerpoint/2010/main" val="21313539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81</a:t>
            </a:fld>
            <a:endParaRPr lang="en-US"/>
          </a:p>
        </p:txBody>
      </p:sp>
    </p:spTree>
    <p:extLst>
      <p:ext uri="{BB962C8B-B14F-4D97-AF65-F5344CB8AC3E}">
        <p14:creationId xmlns:p14="http://schemas.microsoft.com/office/powerpoint/2010/main" val="41867014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82</a:t>
            </a:fld>
            <a:endParaRPr lang="en-US"/>
          </a:p>
        </p:txBody>
      </p:sp>
    </p:spTree>
    <p:extLst>
      <p:ext uri="{BB962C8B-B14F-4D97-AF65-F5344CB8AC3E}">
        <p14:creationId xmlns:p14="http://schemas.microsoft.com/office/powerpoint/2010/main" val="157798669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 </a:t>
            </a:r>
            <a:r>
              <a:rPr lang="en-US" dirty="0" err="1" smtClean="0"/>
              <a:t>lters</a:t>
            </a:r>
            <a:r>
              <a:rPr lang="en-US" dirty="0" smtClean="0"/>
              <a:t>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83</a:t>
            </a:fld>
            <a:endParaRPr lang="en-US"/>
          </a:p>
        </p:txBody>
      </p:sp>
    </p:spTree>
    <p:extLst>
      <p:ext uri="{BB962C8B-B14F-4D97-AF65-F5344CB8AC3E}">
        <p14:creationId xmlns:p14="http://schemas.microsoft.com/office/powerpoint/2010/main" val="187525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AC87505-579D-4E4A-8359-7011CC42E6AC}" type="slidenum">
              <a:rPr lang="en-US" smtClean="0"/>
              <a:pPr/>
              <a:t>8</a:t>
            </a:fld>
            <a:endParaRPr lang="en-US" dirty="0"/>
          </a:p>
        </p:txBody>
      </p:sp>
    </p:spTree>
    <p:extLst>
      <p:ext uri="{BB962C8B-B14F-4D97-AF65-F5344CB8AC3E}">
        <p14:creationId xmlns:p14="http://schemas.microsoft.com/office/powerpoint/2010/main" val="183110947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a:p>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p:txBody>
      </p:sp>
      <p:sp>
        <p:nvSpPr>
          <p:cNvPr id="4" name="Slide Number Placeholder 3"/>
          <p:cNvSpPr>
            <a:spLocks noGrp="1"/>
          </p:cNvSpPr>
          <p:nvPr>
            <p:ph type="sldNum" sz="quarter" idx="10"/>
          </p:nvPr>
        </p:nvSpPr>
        <p:spPr/>
        <p:txBody>
          <a:bodyPr/>
          <a:lstStyle/>
          <a:p>
            <a:fld id="{9AC87505-579D-4E4A-8359-7011CC42E6AC}" type="slidenum">
              <a:rPr lang="en-US" smtClean="0"/>
              <a:pPr/>
              <a:t>84</a:t>
            </a:fld>
            <a:endParaRPr lang="en-US" dirty="0"/>
          </a:p>
        </p:txBody>
      </p:sp>
    </p:spTree>
    <p:extLst>
      <p:ext uri="{BB962C8B-B14F-4D97-AF65-F5344CB8AC3E}">
        <p14:creationId xmlns:p14="http://schemas.microsoft.com/office/powerpoint/2010/main" val="40535555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b="0" kern="1200" dirty="0" smtClean="0">
                <a:solidFill>
                  <a:schemeClr val="tx1"/>
                </a:solidFill>
                <a:effectLst/>
                <a:latin typeface="+mn-lt"/>
                <a:ea typeface="+mn-ea"/>
                <a:cs typeface="+mn-cs"/>
              </a:rPr>
              <a:t>Managing Water </a:t>
            </a:r>
            <a:endParaRPr lang="en-US" dirty="0" smtClean="0"/>
          </a:p>
          <a:p>
            <a:pPr marL="228600" indent="-228600">
              <a:buAutoNum type="arabicPeriod"/>
            </a:pPr>
            <a:r>
              <a:rPr lang="en-US" sz="1200" b="1" kern="1200" dirty="0" smtClean="0">
                <a:solidFill>
                  <a:schemeClr val="tx1"/>
                </a:solidFill>
                <a:effectLst/>
                <a:latin typeface="+mn-lt"/>
                <a:ea typeface="+mn-ea"/>
                <a:cs typeface="+mn-cs"/>
              </a:rPr>
              <a:t>Allow people to drink according to their needs. </a:t>
            </a:r>
            <a:r>
              <a:rPr lang="en-US" sz="1200" kern="1200" dirty="0" smtClean="0">
                <a:solidFill>
                  <a:schemeClr val="tx1"/>
                </a:solidFill>
                <a:effectLst/>
                <a:latin typeface="+mn-lt"/>
                <a:ea typeface="+mn-ea"/>
                <a:cs typeface="+mn-cs"/>
              </a:rPr>
              <a:t>Many people need even more than the average of one-half gallon, per day. The individual amount needed depends on age, physical activity, physical condition, and time of year. </a:t>
            </a:r>
            <a:endParaRPr lang="en-US" dirty="0" smtClean="0"/>
          </a:p>
          <a:p>
            <a:pPr marL="228600" indent="-228600">
              <a:buAutoNum type="arabicPeriod"/>
            </a:pPr>
            <a:r>
              <a:rPr lang="en-US" sz="1200" b="1" kern="1200" dirty="0" smtClean="0">
                <a:solidFill>
                  <a:schemeClr val="tx1"/>
                </a:solidFill>
                <a:effectLst/>
                <a:latin typeface="+mn-lt"/>
                <a:ea typeface="+mn-ea"/>
                <a:cs typeface="+mn-cs"/>
              </a:rPr>
              <a:t>Never ration water unless ordered to do so by authorities. Drink the amount you need today and try to find more for tomorrow. Under no circumstances should a person drink less than one quart (four cups) of water each day. You can minimize the amount of water your body needs by reducing activity and staying cool.</a:t>
            </a:r>
            <a:r>
              <a:rPr lang="en-US" sz="1200" b="1" kern="1200" baseline="0" dirty="0" smtClean="0">
                <a:solidFill>
                  <a:schemeClr val="tx1"/>
                </a:solidFill>
                <a:effectLst/>
                <a:latin typeface="+mn-lt"/>
                <a:ea typeface="+mn-ea"/>
                <a:cs typeface="+mn-cs"/>
              </a:rPr>
              <a:t> </a:t>
            </a:r>
          </a:p>
          <a:p>
            <a:pPr marL="228600" indent="-228600">
              <a:buAutoNum type="arabicPeriod"/>
            </a:pPr>
            <a:r>
              <a:rPr lang="en-US" sz="1200" b="1" kern="1200" dirty="0" smtClean="0">
                <a:solidFill>
                  <a:schemeClr val="tx1"/>
                </a:solidFill>
                <a:effectLst/>
                <a:latin typeface="+mn-lt"/>
                <a:ea typeface="+mn-ea"/>
                <a:cs typeface="+mn-cs"/>
              </a:rPr>
              <a:t>Drink water that you know is not contaminated first. If necessary, suspicious water, such as cloudy water from regular faucets or water from streams or ponds, can be used after it has been treated. If water treatment is not possible, put off drinking suspicious water as long as possible, but do not become dehydrated. </a:t>
            </a:r>
          </a:p>
          <a:p>
            <a:pPr marL="228600" indent="-228600">
              <a:buAutoNum type="arabicPeriod"/>
            </a:pPr>
            <a:r>
              <a:rPr lang="en-US" sz="1200" b="1" kern="1200" dirty="0" smtClean="0">
                <a:solidFill>
                  <a:schemeClr val="tx1"/>
                </a:solidFill>
                <a:effectLst/>
                <a:latin typeface="+mn-lt"/>
                <a:ea typeface="+mn-ea"/>
                <a:cs typeface="+mn-cs"/>
              </a:rPr>
              <a:t>Do not drink carbonated beverages instead of drinking water. Carbonated beverages do not meet drinking-water requirements. Caffeinated drinks and alcohol dehydrate the body, which increases the need for drinking water. </a:t>
            </a:r>
          </a:p>
          <a:p>
            <a:pPr marL="228600" indent="-228600">
              <a:buAutoNum type="arabicPeriod"/>
            </a:pP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Turn off the main water valves. You will need to protect the water sources already in your home from contamination if you hear reports of broken water or sewage lines, or if local officials advise you of a problem. To close the incoming water source, locate the incoming valve and turn it to the closed position. Be sure you and other family members know how to perform this important procedure. </a:t>
            </a:r>
          </a:p>
          <a:p>
            <a:pPr lvl="1"/>
            <a:r>
              <a:rPr lang="en-US" sz="1200" b="1" kern="1200" dirty="0" smtClean="0">
                <a:solidFill>
                  <a:schemeClr val="tx1"/>
                </a:solidFill>
                <a:effectLst/>
                <a:latin typeface="+mn-lt"/>
                <a:ea typeface="+mn-ea"/>
                <a:cs typeface="+mn-cs"/>
              </a:rPr>
              <a:t>To use the water in your pipes, let air into the plumbing by turning on the faucet in your home at the highest level. A small amount of water will trickle </a:t>
            </a:r>
            <a:r>
              <a:rPr lang="en-US" sz="1200" b="1" kern="1200" dirty="0" err="1" smtClean="0">
                <a:solidFill>
                  <a:schemeClr val="tx1"/>
                </a:solidFill>
                <a:effectLst/>
                <a:latin typeface="+mn-lt"/>
                <a:ea typeface="+mn-ea"/>
                <a:cs typeface="+mn-cs"/>
              </a:rPr>
              <a:t>out.Then</a:t>
            </a:r>
            <a:r>
              <a:rPr lang="en-US" sz="1200" b="1" kern="1200" dirty="0" smtClean="0">
                <a:solidFill>
                  <a:schemeClr val="tx1"/>
                </a:solidFill>
                <a:effectLst/>
                <a:latin typeface="+mn-lt"/>
                <a:ea typeface="+mn-ea"/>
                <a:cs typeface="+mn-cs"/>
              </a:rPr>
              <a:t> obtain water from the lowest faucet in the home. </a:t>
            </a:r>
          </a:p>
          <a:p>
            <a:pPr lvl="1"/>
            <a:r>
              <a:rPr lang="en-US" sz="1200" b="1" kern="1200" dirty="0" smtClean="0">
                <a:solidFill>
                  <a:schemeClr val="tx1"/>
                </a:solidFill>
                <a:effectLst/>
                <a:latin typeface="+mn-lt"/>
                <a:ea typeface="+mn-ea"/>
                <a:cs typeface="+mn-cs"/>
              </a:rPr>
              <a:t>To use the water in your hot-water tank, be sure the electricity or gas is off, and open the drain at the bottom of the tank. Start the water flowing by turning off the water intake valve at the tank and turning on the hot- water faucet. Refill the tank before turning the gas or electricity back on. If the gas is turned off, a professional will be needed to turn it back on.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Safe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Water Sources </a:t>
            </a:r>
            <a:endParaRPr lang="en-US" dirty="0" smtClean="0"/>
          </a:p>
          <a:p>
            <a:r>
              <a:rPr lang="en-US" sz="1200" kern="1200" dirty="0" smtClean="0">
                <a:solidFill>
                  <a:schemeClr val="tx1"/>
                </a:solidFill>
                <a:effectLst/>
                <a:latin typeface="+mn-lt"/>
                <a:ea typeface="+mn-ea"/>
                <a:cs typeface="+mn-cs"/>
              </a:rPr>
              <a:t>Melted ice cubes </a:t>
            </a:r>
            <a:endParaRPr lang="en-US" dirty="0" smtClean="0">
              <a:effectLst/>
            </a:endParaRPr>
          </a:p>
          <a:p>
            <a:r>
              <a:rPr lang="en-US" sz="1200" kern="1200" dirty="0" smtClean="0">
                <a:solidFill>
                  <a:schemeClr val="tx1"/>
                </a:solidFill>
                <a:effectLst/>
                <a:latin typeface="+mn-lt"/>
                <a:ea typeface="+mn-ea"/>
                <a:cs typeface="+mn-cs"/>
              </a:rPr>
              <a:t>Water drained from the water heater (if the water heater has not been damaged) </a:t>
            </a:r>
            <a:endParaRPr lang="en-US" dirty="0" smtClean="0">
              <a:effectLst/>
            </a:endParaRPr>
          </a:p>
          <a:p>
            <a:r>
              <a:rPr lang="en-US" sz="1200" kern="1200" dirty="0" smtClean="0">
                <a:solidFill>
                  <a:schemeClr val="tx1"/>
                </a:solidFill>
                <a:effectLst/>
                <a:latin typeface="+mn-lt"/>
                <a:ea typeface="+mn-ea"/>
                <a:cs typeface="+mn-cs"/>
              </a:rPr>
              <a:t>Liquids from canned goods such as fruit or vegetable juices </a:t>
            </a:r>
            <a:endParaRPr lang="en-US" dirty="0" smtClean="0">
              <a:effectLst/>
            </a:endParaRPr>
          </a:p>
          <a:p>
            <a:r>
              <a:rPr lang="en-US" sz="1200" kern="1200" dirty="0" smtClean="0">
                <a:solidFill>
                  <a:schemeClr val="tx1"/>
                </a:solidFill>
                <a:effectLst/>
                <a:latin typeface="+mn-lt"/>
                <a:ea typeface="+mn-ea"/>
                <a:cs typeface="+mn-cs"/>
              </a:rPr>
              <a:t>Water drained from pipes </a:t>
            </a:r>
          </a:p>
          <a:p>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Unsafe Sources </a:t>
            </a:r>
            <a:endParaRPr lang="en-US" dirty="0" smtClean="0">
              <a:effectLst/>
            </a:endParaRPr>
          </a:p>
          <a:p>
            <a:r>
              <a:rPr lang="en-US" sz="1200" kern="1200" dirty="0" smtClean="0">
                <a:solidFill>
                  <a:schemeClr val="tx1"/>
                </a:solidFill>
                <a:effectLst/>
                <a:latin typeface="+mn-lt"/>
                <a:ea typeface="+mn-ea"/>
                <a:cs typeface="+mn-cs"/>
              </a:rPr>
              <a:t>Radiators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Hot water boilers (home heating system)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Water beds (fungicides added to the water or chemicals in the vinyl may make water unsafe to use) </a:t>
            </a:r>
            <a:endParaRPr lang="en-US" dirty="0" smtClean="0">
              <a:effectLst/>
            </a:endParaRPr>
          </a:p>
          <a:p>
            <a:r>
              <a:rPr lang="en-US" sz="1200" kern="1200" dirty="0" smtClean="0">
                <a:solidFill>
                  <a:schemeClr val="tx1"/>
                </a:solidFill>
                <a:effectLst/>
                <a:latin typeface="+mn-lt"/>
                <a:ea typeface="+mn-ea"/>
                <a:cs typeface="+mn-cs"/>
              </a:rPr>
              <a:t>Water from the toilet bowl or flush tank </a:t>
            </a:r>
            <a:endParaRPr lang="en-US" dirty="0" smtClean="0">
              <a:effectLst/>
            </a:endParaRPr>
          </a:p>
          <a:p>
            <a:r>
              <a:rPr lang="en-US" sz="1200" kern="1200" dirty="0" smtClean="0">
                <a:solidFill>
                  <a:schemeClr val="tx1"/>
                </a:solidFill>
                <a:effectLst/>
                <a:latin typeface="+mn-lt"/>
                <a:ea typeface="+mn-ea"/>
                <a:cs typeface="+mn-cs"/>
              </a:rPr>
              <a:t>Swimming pools and spas (chemicals used to kill germs are too concentrated for safe drinking but can be used for personal hygiene, cleaning, and related uses) </a:t>
            </a:r>
            <a:endParaRPr lang="en-US" dirty="0" smtClean="0">
              <a:effectLst/>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many ways to treat water. None is perfect. Often the best solution is a </a:t>
            </a:r>
            <a:r>
              <a:rPr lang="en-US" sz="1200" b="0" kern="1200" dirty="0" smtClean="0">
                <a:solidFill>
                  <a:schemeClr val="tx1"/>
                </a:solidFill>
                <a:effectLst/>
                <a:latin typeface="+mn-lt"/>
                <a:ea typeface="+mn-ea"/>
                <a:cs typeface="+mn-cs"/>
              </a:rPr>
              <a:t>Review </a:t>
            </a:r>
            <a:r>
              <a:rPr lang="en-US" sz="1200" kern="1200" dirty="0" smtClean="0">
                <a:solidFill>
                  <a:schemeClr val="tx1"/>
                </a:solidFill>
                <a:effectLst/>
                <a:latin typeface="+mn-lt"/>
                <a:ea typeface="+mn-ea"/>
                <a:cs typeface="+mn-cs"/>
              </a:rPr>
              <a:t>combination of methods. Before treating, let any suspended particles settle to the </a:t>
            </a:r>
            <a:endParaRPr lang="en-US" dirty="0" smtClean="0"/>
          </a:p>
          <a:p>
            <a:endParaRPr lang="en-US" sz="1200" b="0" kern="1200" dirty="0" smtClean="0">
              <a:solidFill>
                <a:schemeClr val="tx1"/>
              </a:solidFill>
              <a:effectLst/>
              <a:latin typeface="+mn-lt"/>
              <a:ea typeface="+mn-ea"/>
              <a:cs typeface="+mn-cs"/>
            </a:endParaRPr>
          </a:p>
          <a:p>
            <a:r>
              <a:rPr lang="en-US" dirty="0" smtClean="0"/>
              <a:t>Treat all water of uncertain quality before using it for drinking, food washing or </a:t>
            </a:r>
          </a:p>
          <a:p>
            <a:r>
              <a:rPr lang="en-US" dirty="0" smtClean="0"/>
              <a:t>preparation, washing dishes, brushing teeth, or making ice.  In addition to having </a:t>
            </a:r>
          </a:p>
          <a:p>
            <a:r>
              <a:rPr lang="en-US" dirty="0" smtClean="0"/>
              <a:t>a bad odor and taste, contaminated water can contain microorganisms (germs) that </a:t>
            </a:r>
          </a:p>
          <a:p>
            <a:r>
              <a:rPr lang="en-US" dirty="0" smtClean="0"/>
              <a:t>cause diseases such as dysentery, cholera, typhoid, and hepatitis.  </a:t>
            </a:r>
          </a:p>
          <a:p>
            <a:r>
              <a:rPr lang="en-US" dirty="0" smtClean="0"/>
              <a:t>There are many ways to treat water.  None is perfect.  Often the best solution is a </a:t>
            </a:r>
          </a:p>
          <a:p>
            <a:r>
              <a:rPr lang="en-US" dirty="0" smtClean="0"/>
              <a:t>combination of methods.  Before treating, let any suspended particles settle to the </a:t>
            </a:r>
          </a:p>
          <a:p>
            <a:r>
              <a:rPr lang="en-US" dirty="0" smtClean="0"/>
              <a:t>bottom or strain them through coffee ﬁlters or layers of clean cloth.</a:t>
            </a:r>
          </a:p>
          <a:p>
            <a:r>
              <a:rPr lang="en-US" dirty="0" smtClean="0"/>
              <a:t>Make sure you have the necessary materials in your disaster supplies kit for the chosen water treatment method.  </a:t>
            </a:r>
          </a:p>
          <a:p>
            <a:r>
              <a:rPr lang="en-US" dirty="0" smtClean="0"/>
              <a:t>There are three water treatment methods. They are as follows:</a:t>
            </a:r>
          </a:p>
          <a:p>
            <a:r>
              <a:rPr lang="en-US" dirty="0" smtClean="0"/>
              <a:t>• Boiling</a:t>
            </a:r>
          </a:p>
          <a:p>
            <a:r>
              <a:rPr lang="en-US" dirty="0" smtClean="0"/>
              <a:t>• Chlorination</a:t>
            </a:r>
          </a:p>
          <a:p>
            <a:r>
              <a:rPr lang="en-US" dirty="0" smtClean="0"/>
              <a:t>• Distillation</a:t>
            </a:r>
          </a:p>
          <a:p>
            <a:r>
              <a:rPr lang="en-US" dirty="0" smtClean="0"/>
              <a:t>These instructions are for treating water of uncertain quality in an emergency situation, when no other reliable clean water source is available, or you have used all of </a:t>
            </a:r>
          </a:p>
          <a:p>
            <a:r>
              <a:rPr lang="en-US" dirty="0" smtClean="0"/>
              <a:t>your stored water.  </a:t>
            </a:r>
          </a:p>
          <a:p>
            <a:endParaRPr lang="en-US" dirty="0" smtClean="0"/>
          </a:p>
          <a:p>
            <a:r>
              <a:rPr lang="en-US" b="1" dirty="0" smtClean="0"/>
              <a:t>Boiling</a:t>
            </a:r>
          </a:p>
          <a:p>
            <a:r>
              <a:rPr lang="en-US" dirty="0" smtClean="0"/>
              <a:t>Boiling is the safest method of treating water. In a large pot or kettle, bring water </a:t>
            </a:r>
          </a:p>
          <a:p>
            <a:r>
              <a:rPr lang="en-US" dirty="0" smtClean="0"/>
              <a:t>to a rolling boil for 1 full minute, keeping in mind that some water will evaporate. Let the water cool before drinking.</a:t>
            </a:r>
          </a:p>
          <a:p>
            <a:r>
              <a:rPr lang="en-US" dirty="0" smtClean="0"/>
              <a:t>Boiled water will taste better if you put oxygen back into it by pouring the water </a:t>
            </a:r>
          </a:p>
          <a:p>
            <a:r>
              <a:rPr lang="en-US" dirty="0" smtClean="0"/>
              <a:t>back and forth between two clean containers.  This also will improve the taste of </a:t>
            </a:r>
          </a:p>
          <a:p>
            <a:r>
              <a:rPr lang="en-US" dirty="0" smtClean="0"/>
              <a:t>stored water.</a:t>
            </a:r>
          </a:p>
          <a:p>
            <a:endParaRPr lang="en-US" dirty="0" smtClean="0"/>
          </a:p>
          <a:p>
            <a:r>
              <a:rPr lang="en-US" b="1" dirty="0" smtClean="0"/>
              <a:t>Chlorination</a:t>
            </a:r>
          </a:p>
          <a:p>
            <a:r>
              <a:rPr lang="en-US" dirty="0" smtClean="0"/>
              <a:t>You can use household liquid bleach to kill microorganisms. Use only regular </a:t>
            </a:r>
          </a:p>
          <a:p>
            <a:r>
              <a:rPr lang="en-US" dirty="0" smtClean="0"/>
              <a:t>household liquid bleach that contains 5.25 to 6.0 percent sodium hypochlorite. </a:t>
            </a:r>
          </a:p>
          <a:p>
            <a:r>
              <a:rPr lang="en-US" dirty="0" smtClean="0"/>
              <a:t>Do not use scented bleaches, color safe bleaches, or bleaches with added cleaners.  </a:t>
            </a:r>
          </a:p>
          <a:p>
            <a:r>
              <a:rPr lang="en-US" dirty="0" smtClean="0"/>
              <a:t>Because the potency of bleach diminishes with time, use bleach from a newly </a:t>
            </a:r>
          </a:p>
          <a:p>
            <a:r>
              <a:rPr lang="en-US" dirty="0" smtClean="0"/>
              <a:t>opened or unopened bottle.</a:t>
            </a:r>
          </a:p>
          <a:p>
            <a:r>
              <a:rPr lang="en-US" dirty="0" smtClean="0"/>
              <a:t>Add 16 drops (1/8 teaspoon) of bleach per gallon of water, stir, and let stand for </a:t>
            </a:r>
          </a:p>
          <a:p>
            <a:r>
              <a:rPr lang="en-US" dirty="0" smtClean="0"/>
              <a:t>30 minutes. The water should have a slight bleach odor. If it doesn’t, then repeat </a:t>
            </a:r>
          </a:p>
          <a:p>
            <a:r>
              <a:rPr lang="en-US" dirty="0" smtClean="0"/>
              <a:t>the dosage and let stand another 15 minutes. If it still does not smell of chlorine, </a:t>
            </a:r>
          </a:p>
          <a:p>
            <a:r>
              <a:rPr lang="en-US" dirty="0" smtClean="0"/>
              <a:t>discard it and ﬁ </a:t>
            </a:r>
            <a:r>
              <a:rPr lang="en-US" dirty="0" err="1" smtClean="0"/>
              <a:t>nd</a:t>
            </a:r>
            <a:r>
              <a:rPr lang="en-US" dirty="0" smtClean="0"/>
              <a:t> another source of water.</a:t>
            </a:r>
          </a:p>
          <a:p>
            <a:r>
              <a:rPr lang="en-US" dirty="0" smtClean="0"/>
              <a:t>Other chemicals, such as iodine or water treatment products sold in camping or </a:t>
            </a:r>
          </a:p>
          <a:p>
            <a:r>
              <a:rPr lang="en-US" dirty="0" smtClean="0"/>
              <a:t>surplus stores that do not contain 5.25 to 6.0 percent sodium hypochlorite as the </a:t>
            </a:r>
          </a:p>
          <a:p>
            <a:r>
              <a:rPr lang="en-US" dirty="0" smtClean="0"/>
              <a:t>only active ingredient, are not recommended and should not be used.</a:t>
            </a:r>
          </a:p>
          <a:p>
            <a:endParaRPr lang="en-US" dirty="0" smtClean="0"/>
          </a:p>
          <a:p>
            <a:r>
              <a:rPr lang="en-US" b="1" dirty="0" smtClean="0"/>
              <a:t>Distillation</a:t>
            </a:r>
          </a:p>
          <a:p>
            <a:r>
              <a:rPr lang="en-US" dirty="0" smtClean="0"/>
              <a:t>While the two methods described above will kill most microbes in water, distillation will remove microbes (germs) that resist these methods, as well as heavy </a:t>
            </a:r>
          </a:p>
          <a:p>
            <a:r>
              <a:rPr lang="en-US" dirty="0" smtClean="0"/>
              <a:t>metals, salts, and most other chemicals.</a:t>
            </a:r>
          </a:p>
          <a:p>
            <a:endParaRPr lang="en-US" dirty="0" smtClean="0"/>
          </a:p>
          <a:p>
            <a:r>
              <a:rPr lang="en-US" dirty="0" smtClean="0"/>
              <a:t>Distillation involves boiling water and </a:t>
            </a:r>
          </a:p>
          <a:p>
            <a:r>
              <a:rPr lang="en-US" dirty="0" smtClean="0"/>
              <a:t>then collecting only the vapor that condenses.  The condensed vapor will not </a:t>
            </a:r>
          </a:p>
          <a:p>
            <a:r>
              <a:rPr lang="en-US" dirty="0" smtClean="0"/>
              <a:t>include salt or most other impurities. To </a:t>
            </a:r>
          </a:p>
          <a:p>
            <a:r>
              <a:rPr lang="en-US" dirty="0" smtClean="0"/>
              <a:t>distill, ﬁll a pot halfway with water.  Tie a </a:t>
            </a:r>
          </a:p>
          <a:p>
            <a:r>
              <a:rPr lang="en-US" dirty="0" smtClean="0"/>
              <a:t>cup to the handle on the pot’s lid so that </a:t>
            </a:r>
          </a:p>
          <a:p>
            <a:r>
              <a:rPr lang="en-US" dirty="0" smtClean="0"/>
              <a:t>the cup will hang right-side-up when the </a:t>
            </a:r>
          </a:p>
          <a:p>
            <a:r>
              <a:rPr lang="en-US" dirty="0" smtClean="0"/>
              <a:t>lid is upside-down (make sure the cup is </a:t>
            </a:r>
          </a:p>
          <a:p>
            <a:r>
              <a:rPr lang="en-US" dirty="0" smtClean="0"/>
              <a:t>not dangling into the water) and boil the </a:t>
            </a:r>
          </a:p>
          <a:p>
            <a:r>
              <a:rPr lang="en-US" dirty="0" smtClean="0"/>
              <a:t>water for 20 minutes. The water that drips </a:t>
            </a:r>
          </a:p>
          <a:p>
            <a:r>
              <a:rPr lang="en-US" dirty="0" smtClean="0"/>
              <a:t>from the lid into the cup is distilled.</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85</a:t>
            </a:fld>
            <a:endParaRPr lang="en-US">
              <a:solidFill>
                <a:prstClr val="black"/>
              </a:solidFill>
              <a:latin typeface="맑은 고딕"/>
            </a:endParaRPr>
          </a:p>
        </p:txBody>
      </p:sp>
    </p:spTree>
    <p:extLst>
      <p:ext uri="{BB962C8B-B14F-4D97-AF65-F5344CB8AC3E}">
        <p14:creationId xmlns:p14="http://schemas.microsoft.com/office/powerpoint/2010/main" val="15219795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86</a:t>
            </a:fld>
            <a:endParaRPr lang="en-US">
              <a:solidFill>
                <a:prstClr val="black"/>
              </a:solidFill>
              <a:latin typeface="맑은 고딕"/>
            </a:endParaRPr>
          </a:p>
        </p:txBody>
      </p:sp>
    </p:spTree>
    <p:extLst>
      <p:ext uri="{BB962C8B-B14F-4D97-AF65-F5344CB8AC3E}">
        <p14:creationId xmlns:p14="http://schemas.microsoft.com/office/powerpoint/2010/main" val="1190706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87</a:t>
            </a:fld>
            <a:endParaRPr lang="en-US">
              <a:solidFill>
                <a:prstClr val="black"/>
              </a:solidFill>
              <a:latin typeface="맑은 고딕"/>
            </a:endParaRPr>
          </a:p>
        </p:txBody>
      </p:sp>
    </p:spTree>
    <p:extLst>
      <p:ext uri="{BB962C8B-B14F-4D97-AF65-F5344CB8AC3E}">
        <p14:creationId xmlns:p14="http://schemas.microsoft.com/office/powerpoint/2010/main" val="160974535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following are things to consider when putting together your food supplies: </a:t>
            </a:r>
            <a:endParaRPr lang="en-US" dirty="0" smtClean="0"/>
          </a:p>
          <a:p>
            <a:r>
              <a:rPr lang="en-US" sz="1200" kern="1200" dirty="0" smtClean="0">
                <a:solidFill>
                  <a:schemeClr val="tx1"/>
                </a:solidFill>
                <a:effectLst/>
                <a:latin typeface="+mn-lt"/>
                <a:ea typeface="+mn-ea"/>
                <a:cs typeface="+mn-cs"/>
              </a:rPr>
              <a:t>Avoid foods that will make you thirsty. Choose salt-free crackers, whole grain cereals, and canned foods with high liquid content. </a:t>
            </a:r>
          </a:p>
          <a:p>
            <a:r>
              <a:rPr lang="en-US" sz="1200" kern="1200" dirty="0" smtClean="0">
                <a:solidFill>
                  <a:schemeClr val="tx1"/>
                </a:solidFill>
                <a:effectLst/>
                <a:latin typeface="+mn-lt"/>
                <a:ea typeface="+mn-ea"/>
                <a:cs typeface="+mn-cs"/>
              </a:rPr>
              <a:t>Stock canned foods, dry mixes, and other staples that do not require refrigeration, cooking, water, or special preparation. You may already have many of these on hand. </a:t>
            </a:r>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Be sure to include a manual can opener. </a:t>
            </a:r>
          </a:p>
          <a:p>
            <a:r>
              <a:rPr lang="en-US" sz="1200" kern="1200" dirty="0" smtClean="0">
                <a:solidFill>
                  <a:schemeClr val="tx1"/>
                </a:solidFill>
                <a:effectLst/>
                <a:latin typeface="+mn-lt"/>
                <a:ea typeface="+mn-ea"/>
                <a:cs typeface="+mn-cs"/>
              </a:rPr>
              <a:t>Include special dietary needs. </a:t>
            </a:r>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88</a:t>
            </a:fld>
            <a:endParaRPr lang="en-US">
              <a:solidFill>
                <a:prstClr val="black"/>
              </a:solidFill>
              <a:latin typeface="맑은 고딕"/>
            </a:endParaRPr>
          </a:p>
        </p:txBody>
      </p:sp>
    </p:spTree>
    <p:extLst>
      <p:ext uri="{BB962C8B-B14F-4D97-AF65-F5344CB8AC3E}">
        <p14:creationId xmlns:p14="http://schemas.microsoft.com/office/powerpoint/2010/main" val="28434352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89</a:t>
            </a:fld>
            <a:endParaRPr lang="en-US">
              <a:solidFill>
                <a:prstClr val="black"/>
              </a:solidFill>
              <a:latin typeface="맑은 고딕"/>
            </a:endParaRPr>
          </a:p>
        </p:txBody>
      </p:sp>
    </p:spTree>
    <p:extLst>
      <p:ext uri="{BB962C8B-B14F-4D97-AF65-F5344CB8AC3E}">
        <p14:creationId xmlns:p14="http://schemas.microsoft.com/office/powerpoint/2010/main" val="10801817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90</a:t>
            </a:fld>
            <a:endParaRPr lang="en-US">
              <a:solidFill>
                <a:prstClr val="black"/>
              </a:solidFill>
              <a:latin typeface="맑은 고딕"/>
            </a:endParaRPr>
          </a:p>
        </p:txBody>
      </p:sp>
    </p:spTree>
    <p:extLst>
      <p:ext uri="{BB962C8B-B14F-4D97-AF65-F5344CB8AC3E}">
        <p14:creationId xmlns:p14="http://schemas.microsoft.com/office/powerpoint/2010/main" val="39496957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In any situation, cleanliness is an important factor in preventing infection and disease. It becomes even more important in a survival situation.</a:t>
            </a:r>
          </a:p>
          <a:p>
            <a:r>
              <a:rPr lang="en-US" dirty="0" smtClean="0"/>
              <a:t>Poor hygiene can reduce your chances of survival.</a:t>
            </a:r>
          </a:p>
          <a:p>
            <a:r>
              <a:rPr lang="en-US" dirty="0" smtClean="0"/>
              <a:t>A daily shower with hot water and soap is ideal, but you can stay clean</a:t>
            </a:r>
          </a:p>
          <a:p>
            <a:r>
              <a:rPr lang="en-US" dirty="0" smtClean="0"/>
              <a:t>without this luxury. Use a cloth and soapy water to wash yourself. Pay</a:t>
            </a:r>
          </a:p>
          <a:p>
            <a:r>
              <a:rPr lang="en-US" dirty="0" smtClean="0"/>
              <a:t>special attention to the feet, armpits, crotch, hands, and hair as these</a:t>
            </a:r>
          </a:p>
          <a:p>
            <a:r>
              <a:rPr lang="en-US" dirty="0" smtClean="0"/>
              <a:t>are prime areas for infestation and infection. If water is scarce, take an</a:t>
            </a:r>
          </a:p>
          <a:p>
            <a:r>
              <a:rPr lang="en-US" dirty="0" smtClean="0"/>
              <a:t>“air” bath. Remove as much of your clothing as practical and expose</a:t>
            </a:r>
          </a:p>
          <a:p>
            <a:r>
              <a:rPr lang="en-US" dirty="0" smtClean="0"/>
              <a:t>your body to the sun and air for at least 1 hour. Be careful not to</a:t>
            </a:r>
          </a:p>
          <a:p>
            <a:r>
              <a:rPr lang="en-US" dirty="0" smtClean="0"/>
              <a:t>sunburn.</a:t>
            </a:r>
          </a:p>
          <a:p>
            <a:endParaRPr lang="en-US" b="1" dirty="0" smtClean="0"/>
          </a:p>
          <a:p>
            <a:endParaRPr lang="en-US" b="1" dirty="0" smtClean="0"/>
          </a:p>
          <a:p>
            <a:r>
              <a:rPr lang="en-US" b="1" dirty="0" smtClean="0"/>
              <a:t>Keep Your Hands Clean</a:t>
            </a:r>
          </a:p>
          <a:p>
            <a:endParaRPr lang="en-US" b="1" dirty="0" smtClean="0"/>
          </a:p>
          <a:p>
            <a:r>
              <a:rPr lang="en-US" dirty="0" smtClean="0"/>
              <a:t>Germs on your hands can infect food and wounds. Wash your hands</a:t>
            </a:r>
          </a:p>
          <a:p>
            <a:r>
              <a:rPr lang="en-US" dirty="0" smtClean="0"/>
              <a:t>after handling any material that is likely to carry germs, after visiting the</a:t>
            </a:r>
          </a:p>
          <a:p>
            <a:r>
              <a:rPr lang="en-US" dirty="0" smtClean="0"/>
              <a:t>latrine, after caring for the sick, and before handling any food, food</a:t>
            </a:r>
          </a:p>
          <a:p>
            <a:r>
              <a:rPr lang="en-US" dirty="0" smtClean="0"/>
              <a:t>utensils, or drinking water. Keep your fingernails closely trimmed and</a:t>
            </a:r>
          </a:p>
          <a:p>
            <a:r>
              <a:rPr lang="en-US" dirty="0" smtClean="0"/>
              <a:t>clean, and keep your fingers out of your mouth.</a:t>
            </a:r>
          </a:p>
          <a:p>
            <a:endParaRPr lang="en-US" dirty="0" smtClean="0"/>
          </a:p>
          <a:p>
            <a:r>
              <a:rPr lang="en-US" b="1" dirty="0" smtClean="0"/>
              <a:t>Keep Your Hair Clean</a:t>
            </a:r>
          </a:p>
          <a:p>
            <a:endParaRPr lang="en-US" b="1" dirty="0" smtClean="0"/>
          </a:p>
          <a:p>
            <a:r>
              <a:rPr lang="en-US" dirty="0" smtClean="0"/>
              <a:t>Your hair can become a haven for bacteria or fleas, lice, and other parasites. Keeping your hair clean, combed, and trimmed helps you avoid</a:t>
            </a:r>
          </a:p>
          <a:p>
            <a:r>
              <a:rPr lang="en-US" dirty="0" smtClean="0"/>
              <a:t>this danger.</a:t>
            </a:r>
          </a:p>
          <a:p>
            <a:endParaRPr lang="en-US" dirty="0" smtClean="0"/>
          </a:p>
          <a:p>
            <a:r>
              <a:rPr lang="en-US" b="1" dirty="0" smtClean="0"/>
              <a:t>Keep Your Clothing Clean</a:t>
            </a:r>
          </a:p>
          <a:p>
            <a:endParaRPr lang="en-US" dirty="0" smtClean="0"/>
          </a:p>
          <a:p>
            <a:r>
              <a:rPr lang="en-US" dirty="0" smtClean="0"/>
              <a:t>Keep your clothing and bedding as clean as possible to reduce the</a:t>
            </a:r>
          </a:p>
          <a:p>
            <a:r>
              <a:rPr lang="en-US" dirty="0" smtClean="0"/>
              <a:t>chance of </a:t>
            </a:r>
            <a:r>
              <a:rPr lang="en-US" b="0" dirty="0" smtClean="0"/>
              <a:t>skin infection as well as to decrease the danger of parasitic</a:t>
            </a:r>
          </a:p>
          <a:p>
            <a:r>
              <a:rPr lang="en-US" b="0" dirty="0" smtClean="0"/>
              <a:t>infestation. Clean your </a:t>
            </a:r>
            <a:r>
              <a:rPr lang="en-US" dirty="0" smtClean="0"/>
              <a:t>outer clothing whenever it becomes soiled. Wear</a:t>
            </a:r>
          </a:p>
          <a:p>
            <a:r>
              <a:rPr lang="en-US" dirty="0" smtClean="0"/>
              <a:t>clean underclothing and socks each day. If water is scarce, “air” clean</a:t>
            </a:r>
          </a:p>
          <a:p>
            <a:r>
              <a:rPr lang="en-US" dirty="0" smtClean="0"/>
              <a:t>your clothing by shaking, airing, and sunning it for 2 hours. If you are</a:t>
            </a:r>
          </a:p>
          <a:p>
            <a:r>
              <a:rPr lang="en-US" dirty="0" smtClean="0"/>
              <a:t>using a sleeping bag, turn it inside out after each use, fluff it, and air it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91</a:t>
            </a:fld>
            <a:endParaRPr lang="en-US">
              <a:solidFill>
                <a:prstClr val="black"/>
              </a:solidFill>
              <a:latin typeface="맑은 고딕"/>
            </a:endParaRPr>
          </a:p>
        </p:txBody>
      </p:sp>
    </p:spTree>
    <p:extLst>
      <p:ext uri="{BB962C8B-B14F-4D97-AF65-F5344CB8AC3E}">
        <p14:creationId xmlns:p14="http://schemas.microsoft.com/office/powerpoint/2010/main" val="9869380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Take Care of Your Feet</a:t>
            </a:r>
          </a:p>
          <a:p>
            <a:endParaRPr lang="en-US" b="1" dirty="0" smtClean="0"/>
          </a:p>
          <a:p>
            <a:r>
              <a:rPr lang="en-US" dirty="0" smtClean="0"/>
              <a:t>To prevent serious foot problems, break in your shoes before wearing</a:t>
            </a:r>
          </a:p>
          <a:p>
            <a:r>
              <a:rPr lang="en-US" dirty="0" smtClean="0"/>
              <a:t>them on any mission. Wash and massage your feet daily. Trim your toenails straight across. Wear an insole and the proper size of dry socks.</a:t>
            </a:r>
          </a:p>
          <a:p>
            <a:r>
              <a:rPr lang="en-US" dirty="0" smtClean="0"/>
              <a:t>Powder and check your feet daily for blisters.</a:t>
            </a:r>
          </a:p>
          <a:p>
            <a:r>
              <a:rPr lang="en-US" dirty="0" smtClean="0"/>
              <a:t>If you get a small blister, do not open it. An intact blister is safe from</a:t>
            </a:r>
          </a:p>
          <a:p>
            <a:r>
              <a:rPr lang="en-US" dirty="0" smtClean="0"/>
              <a:t>infection. Apply a padding material around the blister to relieve pressure and reduce friction. If the blister bursts, treat it as an open wound.</a:t>
            </a:r>
          </a:p>
          <a:p>
            <a:r>
              <a:rPr lang="en-US" dirty="0" smtClean="0"/>
              <a:t>Clean and dress it daily and pad around it. Leave large blisters intact. To</a:t>
            </a:r>
          </a:p>
          <a:p>
            <a:r>
              <a:rPr lang="en-US" dirty="0" smtClean="0"/>
              <a:t>avoid having the blister burst or tear under pressure and cause a painful</a:t>
            </a:r>
          </a:p>
          <a:p>
            <a:r>
              <a:rPr lang="en-US" dirty="0" smtClean="0"/>
              <a:t>and open sore, do the following:</a:t>
            </a:r>
          </a:p>
          <a:p>
            <a:pPr marL="181240" indent="-181240">
              <a:buFont typeface="Arial" pitchFamily="34" charset="0"/>
              <a:buChar char="•"/>
            </a:pPr>
            <a:r>
              <a:rPr lang="en-US" dirty="0" smtClean="0"/>
              <a:t>Obtain a sewing-type needle and a clean or sterilized thread.</a:t>
            </a:r>
          </a:p>
          <a:p>
            <a:pPr marL="181240" indent="-181240">
              <a:buFont typeface="Arial" pitchFamily="34" charset="0"/>
              <a:buChar char="•"/>
            </a:pPr>
            <a:r>
              <a:rPr lang="en-US" dirty="0" smtClean="0"/>
              <a:t>Run the needle and thread through the blister after cleaning the</a:t>
            </a:r>
          </a:p>
          <a:p>
            <a:r>
              <a:rPr lang="en-US" dirty="0" smtClean="0"/>
              <a:t>blister.</a:t>
            </a:r>
          </a:p>
          <a:p>
            <a:pPr marL="181240" indent="-181240">
              <a:buFont typeface="Arial" pitchFamily="34" charset="0"/>
              <a:buChar char="•"/>
            </a:pPr>
            <a:r>
              <a:rPr lang="en-US" dirty="0" smtClean="0"/>
              <a:t>Detach the needle and leave both ends of the thread hanging out of</a:t>
            </a:r>
          </a:p>
          <a:p>
            <a:r>
              <a:rPr lang="en-US" dirty="0" smtClean="0"/>
              <a:t>the blister. The thread will absorb the liquid inside. This reduces the</a:t>
            </a:r>
          </a:p>
          <a:p>
            <a:r>
              <a:rPr lang="en-US" dirty="0" smtClean="0"/>
              <a:t>size of the hole and ensures that the hole does not close up.</a:t>
            </a:r>
          </a:p>
          <a:p>
            <a:pPr marL="181240" indent="-181240">
              <a:buFont typeface="Arial" pitchFamily="34" charset="0"/>
              <a:buChar char="•"/>
            </a:pPr>
            <a:r>
              <a:rPr lang="en-US" dirty="0" smtClean="0"/>
              <a:t>Pad around the blister.</a:t>
            </a:r>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92</a:t>
            </a:fld>
            <a:endParaRPr lang="en-US">
              <a:solidFill>
                <a:prstClr val="black"/>
              </a:solidFill>
              <a:latin typeface="맑은 고딕"/>
            </a:endParaRPr>
          </a:p>
        </p:txBody>
      </p:sp>
    </p:spTree>
    <p:extLst>
      <p:ext uri="{BB962C8B-B14F-4D97-AF65-F5344CB8AC3E}">
        <p14:creationId xmlns:p14="http://schemas.microsoft.com/office/powerpoint/2010/main" val="35877808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smtClean="0"/>
              <a:t>Water</a:t>
            </a:r>
          </a:p>
          <a:p>
            <a:r>
              <a:rPr lang="en-US" dirty="0" smtClean="0"/>
              <a:t>Your body loses water through normal body processes (sweating, urinating, and defecating). During average daily exertion when the atmospheric temperature is 20 degrees Celsius (C) (68 degrees Fahrenheit),</a:t>
            </a:r>
          </a:p>
          <a:p>
            <a:r>
              <a:rPr lang="en-US" dirty="0" smtClean="0"/>
              <a:t>the average adult loses and therefore requires 2 to 3 liters of water</a:t>
            </a:r>
          </a:p>
          <a:p>
            <a:r>
              <a:rPr lang="en-US" dirty="0" smtClean="0"/>
              <a:t>daily. Other factors, such as heat exposure, cold exposure, intense</a:t>
            </a:r>
          </a:p>
          <a:p>
            <a:r>
              <a:rPr lang="en-US" dirty="0" smtClean="0"/>
              <a:t>activity, high altitude, burns, or illness, can cause your body to lose</a:t>
            </a:r>
          </a:p>
          <a:p>
            <a:r>
              <a:rPr lang="en-US" dirty="0" smtClean="0"/>
              <a:t>more water. You must replace this water.</a:t>
            </a:r>
          </a:p>
          <a:p>
            <a:r>
              <a:rPr lang="en-US" dirty="0" smtClean="0"/>
              <a:t>Dehydration results from inadequate replacement of lost body fluids. It</a:t>
            </a:r>
          </a:p>
          <a:p>
            <a:r>
              <a:rPr lang="en-US" dirty="0" smtClean="0"/>
              <a:t>decreases your efficiency and, if injured, increases your susceptibility to</a:t>
            </a:r>
          </a:p>
          <a:p>
            <a:r>
              <a:rPr lang="en-US" dirty="0" smtClean="0"/>
              <a:t>severe shock. Consider the following results of body fluid loss:</a:t>
            </a:r>
          </a:p>
          <a:p>
            <a:r>
              <a:rPr lang="en-US" dirty="0" smtClean="0"/>
              <a:t>A 5 percent loss of body fluids results in thirst, irritability, nausea,</a:t>
            </a:r>
          </a:p>
          <a:p>
            <a:r>
              <a:rPr lang="en-US" dirty="0" smtClean="0"/>
              <a:t>and weakness.</a:t>
            </a:r>
          </a:p>
          <a:p>
            <a:r>
              <a:rPr lang="en-US" dirty="0" smtClean="0"/>
              <a:t>A 10 percent loss results in dizziness, headache, inability to walk, and</a:t>
            </a:r>
          </a:p>
          <a:p>
            <a:r>
              <a:rPr lang="en-US" dirty="0" smtClean="0"/>
              <a:t>a tingling sensation in the limbs.</a:t>
            </a:r>
          </a:p>
          <a:p>
            <a:r>
              <a:rPr lang="en-US" dirty="0" smtClean="0"/>
              <a:t>A 15 percent loss results in dim vision, painful urination, swollen</a:t>
            </a:r>
          </a:p>
          <a:p>
            <a:r>
              <a:rPr lang="en-US" dirty="0" smtClean="0"/>
              <a:t>tongue, deafness, and a numb feeling in the skin.</a:t>
            </a:r>
          </a:p>
          <a:p>
            <a:r>
              <a:rPr lang="en-US" dirty="0" smtClean="0"/>
              <a:t>A loss greater than 15 percent of body fluids may result in death.</a:t>
            </a:r>
          </a:p>
          <a:p>
            <a:r>
              <a:rPr lang="en-US" dirty="0" smtClean="0"/>
              <a:t>The most common signs and symptoms of dehydration are—</a:t>
            </a:r>
          </a:p>
          <a:p>
            <a:r>
              <a:rPr lang="en-US" dirty="0" smtClean="0"/>
              <a:t>Dark urine with a very strong odor.</a:t>
            </a:r>
          </a:p>
          <a:p>
            <a:r>
              <a:rPr lang="en-US" dirty="0" smtClean="0"/>
              <a:t>Low urine output.</a:t>
            </a:r>
          </a:p>
          <a:p>
            <a:r>
              <a:rPr lang="en-US" dirty="0" smtClean="0"/>
              <a:t>Dark, sunken eyes.</a:t>
            </a:r>
          </a:p>
          <a:p>
            <a:r>
              <a:rPr lang="en-US" dirty="0" smtClean="0"/>
              <a:t>Fatigue.</a:t>
            </a:r>
          </a:p>
          <a:p>
            <a:r>
              <a:rPr lang="en-US" dirty="0" smtClean="0"/>
              <a:t>Emotional instability.</a:t>
            </a:r>
          </a:p>
          <a:p>
            <a:r>
              <a:rPr lang="en-US" dirty="0" smtClean="0"/>
              <a:t>4-2Loss of skin elasticity.</a:t>
            </a:r>
          </a:p>
          <a:p>
            <a:r>
              <a:rPr lang="en-US" dirty="0" smtClean="0"/>
              <a:t>Delayed capillary refill in fingernail beds.</a:t>
            </a:r>
          </a:p>
          <a:p>
            <a:r>
              <a:rPr lang="en-US" dirty="0" smtClean="0"/>
              <a:t>Trench line down center of tongue.</a:t>
            </a:r>
          </a:p>
          <a:p>
            <a:r>
              <a:rPr lang="en-US" dirty="0" smtClean="0"/>
              <a:t>Thirst. Last on the list because you are already 2 percent dehydrated</a:t>
            </a:r>
          </a:p>
          <a:p>
            <a:r>
              <a:rPr lang="en-US" dirty="0" smtClean="0"/>
              <a:t>by the time you crave fluids</a:t>
            </a:r>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93</a:t>
            </a:fld>
            <a:endParaRPr lang="en-US">
              <a:solidFill>
                <a:prstClr val="black"/>
              </a:solidFill>
              <a:latin typeface="맑은 고딕"/>
            </a:endParaRPr>
          </a:p>
        </p:txBody>
      </p:sp>
    </p:spTree>
    <p:extLst>
      <p:ext uri="{BB962C8B-B14F-4D97-AF65-F5344CB8AC3E}">
        <p14:creationId xmlns:p14="http://schemas.microsoft.com/office/powerpoint/2010/main" val="1394905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9</a:t>
            </a:fld>
            <a:endParaRPr lang="en-US" dirty="0"/>
          </a:p>
        </p:txBody>
      </p:sp>
    </p:spTree>
    <p:extLst>
      <p:ext uri="{BB962C8B-B14F-4D97-AF65-F5344CB8AC3E}">
        <p14:creationId xmlns:p14="http://schemas.microsoft.com/office/powerpoint/2010/main" val="22391430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solidFill>
                  <a:prstClr val="black"/>
                </a:solidFill>
                <a:latin typeface="맑은 고딕"/>
              </a:rPr>
              <a:pPr/>
              <a:t>94</a:t>
            </a:fld>
            <a:endParaRPr lang="en-US" dirty="0" smtClean="0">
              <a:solidFill>
                <a:prstClr val="black"/>
              </a:solidFill>
              <a:latin typeface="맑은 고딕"/>
            </a:endParaRPr>
          </a:p>
        </p:txBody>
      </p:sp>
    </p:spTree>
    <p:extLst>
      <p:ext uri="{BB962C8B-B14F-4D97-AF65-F5344CB8AC3E}">
        <p14:creationId xmlns:p14="http://schemas.microsoft.com/office/powerpoint/2010/main" val="29939353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95</a:t>
            </a:fld>
            <a:endParaRPr lang="en-US" dirty="0">
              <a:solidFill>
                <a:prstClr val="black"/>
              </a:solidFill>
              <a:latin typeface="맑은 고딕"/>
            </a:endParaRPr>
          </a:p>
        </p:txBody>
      </p:sp>
    </p:spTree>
    <p:extLst>
      <p:ext uri="{BB962C8B-B14F-4D97-AF65-F5344CB8AC3E}">
        <p14:creationId xmlns:p14="http://schemas.microsoft.com/office/powerpoint/2010/main" val="266434958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96</a:t>
            </a:fld>
            <a:endParaRPr lang="en-US">
              <a:solidFill>
                <a:prstClr val="black"/>
              </a:solidFill>
              <a:latin typeface="맑은 고딕"/>
            </a:endParaRPr>
          </a:p>
        </p:txBody>
      </p:sp>
    </p:spTree>
    <p:extLst>
      <p:ext uri="{BB962C8B-B14F-4D97-AF65-F5344CB8AC3E}">
        <p14:creationId xmlns:p14="http://schemas.microsoft.com/office/powerpoint/2010/main" val="33659530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98</a:t>
            </a:fld>
            <a:endParaRPr lang="en-US">
              <a:solidFill>
                <a:prstClr val="black"/>
              </a:solidFill>
              <a:latin typeface="맑은 고딕"/>
            </a:endParaRPr>
          </a:p>
        </p:txBody>
      </p:sp>
    </p:spTree>
    <p:extLst>
      <p:ext uri="{BB962C8B-B14F-4D97-AF65-F5344CB8AC3E}">
        <p14:creationId xmlns:p14="http://schemas.microsoft.com/office/powerpoint/2010/main" val="269428966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56324" name="Slide Number Placeholder 3"/>
          <p:cNvSpPr>
            <a:spLocks noGrp="1"/>
          </p:cNvSpPr>
          <p:nvPr>
            <p:ph type="sldNum" sz="quarter" idx="5"/>
          </p:nvPr>
        </p:nvSpPr>
        <p:spPr bwMode="auto">
          <a:noFill/>
          <a:ln>
            <a:miter lim="800000"/>
            <a:headEnd/>
            <a:tailEnd/>
          </a:ln>
        </p:spPr>
        <p:txBody>
          <a:bodyPr/>
          <a:lstStyle/>
          <a:p>
            <a:fld id="{688A4EB3-4900-694D-9F02-A6E79123BCF7}" type="slidenum">
              <a:rPr lang="en-US" smtClean="0">
                <a:solidFill>
                  <a:prstClr val="black"/>
                </a:solidFill>
                <a:latin typeface="맑은 고딕"/>
              </a:rPr>
              <a:pPr/>
              <a:t>99</a:t>
            </a:fld>
            <a:endParaRPr lang="en-US" dirty="0" smtClean="0">
              <a:solidFill>
                <a:prstClr val="black"/>
              </a:solidFill>
              <a:latin typeface="맑은 고딕"/>
            </a:endParaRPr>
          </a:p>
        </p:txBody>
      </p:sp>
    </p:spTree>
    <p:extLst>
      <p:ext uri="{BB962C8B-B14F-4D97-AF65-F5344CB8AC3E}">
        <p14:creationId xmlns:p14="http://schemas.microsoft.com/office/powerpoint/2010/main" val="35369624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66612">
              <a:defRPr/>
            </a:pPr>
            <a:r>
              <a:rPr lang="en-US" sz="1300" b="1" dirty="0" smtClean="0"/>
              <a:t>This slide is another way of identifying the Disaster Management cycle but in this diagram we tie in the end result which is:  All disaster response efforts should lead to developing rich, vibrant communities that are self sufficient and focused on caring for themselves and others.</a:t>
            </a:r>
          </a:p>
          <a:p>
            <a:endParaRPr lang="en-US" dirty="0" smtClean="0"/>
          </a:p>
          <a:p>
            <a:r>
              <a:rPr lang="en-US" b="1" dirty="0" smtClean="0"/>
              <a:t>Prevention</a:t>
            </a:r>
            <a:endParaRPr lang="en-US" dirty="0" smtClean="0"/>
          </a:p>
          <a:p>
            <a:r>
              <a:rPr lang="en-US" dirty="0" smtClean="0"/>
              <a:t>Prevention involves actions taken to avoid an incident or intervene to stop an incident from occurring. Prevention includes actions taken to protect lives and property, and applying intelligence and other information to a range of activities that may include countermeasures. Prevention is a continuous process that is ongoing whether an event occurs or not.</a:t>
            </a:r>
          </a:p>
          <a:p>
            <a:r>
              <a:rPr lang="en-US" b="1" dirty="0" smtClean="0"/>
              <a:t>Preparedness</a:t>
            </a:r>
            <a:endParaRPr lang="en-US" dirty="0" smtClean="0"/>
          </a:p>
          <a:p>
            <a:r>
              <a:rPr lang="en-US" dirty="0" smtClean="0"/>
              <a:t>Preparedness involves effective planning, practice, and coordination to save lives and facilitate response and recovery operations should a disaster or other emergency strike. Preparedness is a continuous process that is ongoing whether an event occurs or not.</a:t>
            </a:r>
          </a:p>
          <a:p>
            <a:r>
              <a:rPr lang="en-US" b="1" dirty="0" smtClean="0"/>
              <a:t>Mitigation</a:t>
            </a:r>
            <a:endParaRPr lang="en-US" dirty="0" smtClean="0"/>
          </a:p>
          <a:p>
            <a:r>
              <a:rPr lang="en-US" dirty="0" smtClean="0"/>
              <a:t>Mitigation focuses on breaking the cycle of disaster damage, reconstruction, and repeated damage through effective planning. To be successful, mitigation measures must be developed into an overall mitigation strategy that considers ways to reduce hazard losses together with the overall risk from specific hazards and other community goals. As with preparedness, mitigation is ongoing and is not dependent upon the existence of an incident.</a:t>
            </a:r>
          </a:p>
          <a:p>
            <a:r>
              <a:rPr lang="en-US" b="1" dirty="0" smtClean="0"/>
              <a:t>Response</a:t>
            </a:r>
            <a:endParaRPr lang="en-US" dirty="0" smtClean="0"/>
          </a:p>
          <a:p>
            <a:r>
              <a:rPr lang="en-US" dirty="0" smtClean="0"/>
              <a:t>When an emergency occurs, response actions must be timely and well-coordinated, in order to save lives and protect critical infrastructure from damage. Response involves putting preparedness plans into action. Generally speaking, effective planning (including practice) leads to an effective response. Some response activity continues as recovery begins.</a:t>
            </a:r>
          </a:p>
          <a:p>
            <a:r>
              <a:rPr lang="en-US" b="1" dirty="0" smtClean="0"/>
              <a:t>Recovery</a:t>
            </a:r>
            <a:endParaRPr lang="en-US" dirty="0" smtClean="0"/>
          </a:p>
          <a:p>
            <a:r>
              <a:rPr lang="en-US" dirty="0" smtClean="0"/>
              <a:t>The goal of recovery is to return the community to normal, or to as near the pre-event condition as possible. Long-term recovery includes restoring economic activity and rebuilding community facilities and housing. Long-term recovery can sometimes take years. As shown on the graphic, the response and recovery phases overlap. The community begins the recovery process before response efforts are concluded. </a:t>
            </a:r>
          </a:p>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100</a:t>
            </a:fld>
            <a:endParaRPr lang="en-US" dirty="0">
              <a:solidFill>
                <a:prstClr val="black"/>
              </a:solidFill>
              <a:latin typeface="맑은 고딕"/>
            </a:endParaRPr>
          </a:p>
        </p:txBody>
      </p:sp>
    </p:spTree>
    <p:extLst>
      <p:ext uri="{BB962C8B-B14F-4D97-AF65-F5344CB8AC3E}">
        <p14:creationId xmlns:p14="http://schemas.microsoft.com/office/powerpoint/2010/main" val="6152606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latin typeface="맑은 고딕"/>
              </a:rPr>
              <a:pPr/>
              <a:t>101</a:t>
            </a:fld>
            <a:endParaRPr lang="en-US">
              <a:solidFill>
                <a:prstClr val="black"/>
              </a:solidFill>
              <a:latin typeface="맑은 고딕"/>
            </a:endParaRPr>
          </a:p>
        </p:txBody>
      </p:sp>
    </p:spTree>
    <p:extLst>
      <p:ext uri="{BB962C8B-B14F-4D97-AF65-F5344CB8AC3E}">
        <p14:creationId xmlns:p14="http://schemas.microsoft.com/office/powerpoint/2010/main" val="144269591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62468" name="Slide Number Placeholder 3"/>
          <p:cNvSpPr>
            <a:spLocks noGrp="1"/>
          </p:cNvSpPr>
          <p:nvPr>
            <p:ph type="sldNum" sz="quarter" idx="5"/>
          </p:nvPr>
        </p:nvSpPr>
        <p:spPr bwMode="auto">
          <a:noFill/>
          <a:ln>
            <a:miter lim="800000"/>
            <a:headEnd/>
            <a:tailEnd/>
          </a:ln>
        </p:spPr>
        <p:txBody>
          <a:bodyPr/>
          <a:lstStyle/>
          <a:p>
            <a:fld id="{90CC64C2-CB9F-9942-9E75-0670A618CE57}" type="slidenum">
              <a:rPr lang="en-US" smtClean="0"/>
              <a:pPr/>
              <a:t>102</a:t>
            </a:fld>
            <a:endParaRPr lang="en-US" dirty="0" smtClean="0"/>
          </a:p>
        </p:txBody>
      </p:sp>
    </p:spTree>
    <p:extLst>
      <p:ext uri="{BB962C8B-B14F-4D97-AF65-F5344CB8AC3E}">
        <p14:creationId xmlns:p14="http://schemas.microsoft.com/office/powerpoint/2010/main" val="33063182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solidFill>
                  <a:prstClr val="black"/>
                </a:solidFill>
              </a:rPr>
              <a:pPr/>
              <a:t>103</a:t>
            </a:fld>
            <a:endParaRPr lang="en-US">
              <a:solidFill>
                <a:prstClr val="black"/>
              </a:solidFill>
            </a:endParaRPr>
          </a:p>
        </p:txBody>
      </p:sp>
    </p:spTree>
    <p:extLst>
      <p:ext uri="{BB962C8B-B14F-4D97-AF65-F5344CB8AC3E}">
        <p14:creationId xmlns:p14="http://schemas.microsoft.com/office/powerpoint/2010/main" val="18420264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C87505-579D-4E4A-8359-7011CC42E6AC}" type="slidenum">
              <a:rPr lang="en-US" smtClean="0"/>
              <a:pPr/>
              <a:t>104</a:t>
            </a:fld>
            <a:endParaRPr lang="en-US" dirty="0"/>
          </a:p>
        </p:txBody>
      </p:sp>
    </p:spTree>
    <p:extLst>
      <p:ext uri="{BB962C8B-B14F-4D97-AF65-F5344CB8AC3E}">
        <p14:creationId xmlns:p14="http://schemas.microsoft.com/office/powerpoint/2010/main" val="3648650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68956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58200" y="15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53078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458200" y="22860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9178569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228600"/>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7766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27305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13176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247651"/>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77793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6858000" y="7620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8738119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email">
            <a:lum/>
            <a:extLst>
              <a:ext uri="{28A0092B-C50C-407E-A947-70E740481C1C}">
                <a14:useLocalDpi xmlns:a14="http://schemas.microsoft.com/office/drawing/2010/main"/>
              </a:ext>
            </a:extLst>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3195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67044571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fld id="{67F5EAD7-F6A8-4E1A-ACFA-271871757688}" type="slidenum">
              <a:rPr lang="en-US" smtClean="0">
                <a:solidFill>
                  <a:prstClr val="black">
                    <a:tint val="75000"/>
                  </a:prstClr>
                </a:solidFill>
              </a:rPr>
              <a:pPr/>
              <a:t>‹#›</a:t>
            </a:fld>
            <a:endParaRPr lang="en-US" dirty="0">
              <a:solidFill>
                <a:prstClr val="black">
                  <a:tint val="75000"/>
                </a:prstClr>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16341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Header">
    <p:bg>
      <p:bgRef idx="1001">
        <a:schemeClr val="bg1"/>
      </p:bgRef>
    </p:bg>
    <p:spTree>
      <p:nvGrpSpPr>
        <p:cNvPr id="1" name=""/>
        <p:cNvGrpSpPr/>
        <p:nvPr/>
      </p:nvGrpSpPr>
      <p:grpSpPr>
        <a:xfrm>
          <a:off x="0" y="0"/>
          <a:ext cx="0" cy="0"/>
          <a:chOff x="0" y="0"/>
          <a:chExt cx="0" cy="0"/>
        </a:xfrm>
      </p:grpSpPr>
      <p:pic>
        <p:nvPicPr>
          <p:cNvPr id="7" name="Picture 6" descr="C:\My Documents\FEMA\RUR pictures\hurricane.jp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09600" y="1752600"/>
            <a:ext cx="8077200"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4"/>
          <p:cNvSpPr>
            <a:spLocks noGrp="1"/>
          </p:cNvSpPr>
          <p:nvPr>
            <p:ph type="body" sz="quarter" idx="10"/>
          </p:nvPr>
        </p:nvSpPr>
        <p:spPr>
          <a:xfrm>
            <a:off x="1371600" y="152400"/>
            <a:ext cx="6400800" cy="12954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97593076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5400"/>
            <a:ext cx="7772400" cy="1470025"/>
          </a:xfrm>
          <a:solidFill>
            <a:schemeClr val="tx2">
              <a:lumMod val="20000"/>
              <a:lumOff val="80000"/>
              <a:alpha val="18000"/>
            </a:schemeClr>
          </a:solidFill>
          <a:ln>
            <a:solidFill>
              <a:schemeClr val="tx1"/>
            </a:solidFill>
          </a:ln>
        </p:spPr>
        <p:txBody>
          <a:bodyPr>
            <a:noAutofit/>
          </a:bodyPr>
          <a:lstStyle>
            <a:lvl1pPr>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009900"/>
            <a:ext cx="7543800" cy="1752600"/>
          </a:xfrm>
          <a:solidFill>
            <a:schemeClr val="tx2">
              <a:lumMod val="20000"/>
              <a:lumOff val="80000"/>
              <a:alpha val="11000"/>
            </a:schemeClr>
          </a:solidFill>
          <a:ln>
            <a:solidFill>
              <a:schemeClr val="tx1"/>
            </a:solidFill>
          </a:ln>
        </p:spPr>
        <p:txBody>
          <a:bodyPr>
            <a:normAutofit/>
          </a:bodyPr>
          <a:lstStyle>
            <a:lvl1pPr marL="0" indent="0" algn="ctr">
              <a:buNone/>
              <a:defRPr sz="3800">
                <a:solidFill>
                  <a:schemeClr val="bg1"/>
                </a:solidFill>
                <a:effectLst>
                  <a:outerShdw blurRad="50800" dist="50800" dir="2700000" algn="tl" rotWithShape="0">
                    <a:srgbClr val="000000"/>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496300" y="0"/>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32856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7162800" cy="1036638"/>
          </a:xfrm>
          <a:prstGeom prst="roundRect">
            <a:avLst/>
          </a:prstGeom>
          <a:solidFill>
            <a:schemeClr val="tx2">
              <a:lumMod val="20000"/>
              <a:lumOff val="80000"/>
              <a:alpha val="26000"/>
            </a:schemeClr>
          </a:solidFill>
          <a:ln>
            <a:solidFill>
              <a:schemeClr val="tx1"/>
            </a:solidFill>
          </a:ln>
        </p:spPr>
        <p:txBody>
          <a:bodyPr>
            <a:noAutofit/>
          </a:bodyPr>
          <a:lstStyle>
            <a:lvl1pPr algn="ctr">
              <a:lnSpc>
                <a:spcPts val="4400"/>
              </a:lnSpc>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76400" y="1600200"/>
            <a:ext cx="5943600" cy="4525963"/>
          </a:xfrm>
          <a:prstGeom prst="roundRect">
            <a:avLst/>
          </a:prstGeom>
          <a:solidFill>
            <a:schemeClr val="tx2">
              <a:lumMod val="20000"/>
              <a:lumOff val="80000"/>
              <a:alpha val="13000"/>
            </a:schemeClr>
          </a:solidFill>
          <a:ln>
            <a:solidFill>
              <a:schemeClr val="tx1"/>
            </a:solidFill>
            <a:bevel/>
          </a:ln>
        </p:spPr>
        <p:txBody>
          <a:bodyPr/>
          <a:lstStyle>
            <a:lvl1pPr>
              <a:defRPr sz="3600">
                <a:solidFill>
                  <a:schemeClr val="bg1"/>
                </a:solidFill>
                <a:effectLst>
                  <a:outerShdw blurRad="50800" dist="50800" dir="2700000" algn="tl" rotWithShape="0">
                    <a:srgbClr val="000000"/>
                  </a:outerShdw>
                </a:effectLst>
              </a:defRPr>
            </a:lvl1pPr>
            <a:lvl2pPr>
              <a:defRPr sz="3200">
                <a:solidFill>
                  <a:schemeClr val="bg1"/>
                </a:solidFill>
                <a:effectLst>
                  <a:outerShdw blurRad="50800" dist="50800" dir="2700000" algn="tl" rotWithShape="0">
                    <a:srgbClr val="000000"/>
                  </a:outerShdw>
                </a:effectLst>
              </a:defRPr>
            </a:lvl2pPr>
            <a:lvl3pPr>
              <a:defRPr sz="2800">
                <a:solidFill>
                  <a:schemeClr val="bg1"/>
                </a:solidFill>
                <a:effectLst>
                  <a:outerShdw blurRad="50800" dist="50800" dir="2700000" algn="tl" rotWithShape="0">
                    <a:srgbClr val="000000"/>
                  </a:outerShdw>
                </a:effectLst>
              </a:defRPr>
            </a:lvl3pPr>
            <a:lvl4pPr>
              <a:defRPr>
                <a:solidFill>
                  <a:schemeClr val="bg1"/>
                </a:solidFill>
                <a:effectLst>
                  <a:outerShdw blurRad="50800" dist="50800" dir="2700000" algn="tl" rotWithShape="0">
                    <a:srgbClr val="000000"/>
                  </a:outerShdw>
                </a:effectLst>
              </a:defRPr>
            </a:lvl4pPr>
            <a:lvl5pPr>
              <a:defRPr>
                <a:solidFill>
                  <a:schemeClr val="bg1"/>
                </a:solidFill>
                <a:effectLst>
                  <a:outerShdw blurRad="50800" dist="50800" dir="2700000" algn="tl" rotWithShape="0">
                    <a:srgbClr val="000000"/>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8"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06140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3055515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08602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93883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94770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82700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839762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0301140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315200" cy="1189038"/>
          </a:xfrm>
          <a:prstGeom prst="roundRect">
            <a:avLst/>
          </a:prstGeom>
          <a:solidFill>
            <a:schemeClr val="tx2">
              <a:lumMod val="20000"/>
              <a:lumOff val="80000"/>
              <a:alpha val="25000"/>
            </a:schemeClr>
          </a:solidFill>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oundRect">
            <a:avLst/>
          </a:prstGeom>
        </p:spPr>
        <p:txBody>
          <a:bodyPr anchor="b"/>
          <a:lstStyle>
            <a:lvl1pPr marL="0" indent="0">
              <a:buNone/>
              <a:defRPr sz="2400" b="1">
                <a:solidFill>
                  <a:schemeClr val="bg1"/>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oundRect">
            <a:avLst/>
          </a:prstGeom>
        </p:spPr>
        <p:txBody>
          <a:bodyPr anchor="b"/>
          <a:lstStyle>
            <a:lvl1pPr marL="0" indent="0">
              <a:buNone/>
              <a:defRPr sz="2400" b="1">
                <a:solidFill>
                  <a:srgbClr val="FFFFFF"/>
                </a:solidFill>
                <a:effectLst>
                  <a:outerShdw blurRad="50800" dist="50800" dir="2700000" algn="tl" rotWithShape="0">
                    <a:srgbClr val="000000"/>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oundRect">
            <a:avLst/>
          </a:prstGeom>
        </p:spPr>
        <p:txBody>
          <a:bodyPr/>
          <a:lstStyle>
            <a:lvl1pPr>
              <a:defRPr sz="3200">
                <a:solidFill>
                  <a:srgbClr val="FFFFFF"/>
                </a:solidFill>
                <a:effectLst>
                  <a:outerShdw blurRad="50800" dist="50800" dir="2700000" algn="tl" rotWithShape="0">
                    <a:srgbClr val="000000"/>
                  </a:outerShdw>
                </a:effectLst>
              </a:defRPr>
            </a:lvl1pPr>
            <a:lvl2pPr>
              <a:defRPr sz="2000">
                <a:solidFill>
                  <a:srgbClr val="FFFFFF"/>
                </a:solidFill>
                <a:effectLst>
                  <a:outerShdw blurRad="50800" dist="50800" dir="2700000" algn="tl" rotWithShape="0">
                    <a:srgbClr val="000000"/>
                  </a:outerShdw>
                </a:effectLst>
              </a:defRPr>
            </a:lvl2pPr>
            <a:lvl3pPr>
              <a:defRPr sz="1800">
                <a:solidFill>
                  <a:srgbClr val="FFFFFF"/>
                </a:solidFill>
                <a:effectLst>
                  <a:outerShdw blurRad="50800" dist="50800" dir="2700000" algn="tl" rotWithShape="0">
                    <a:srgbClr val="000000"/>
                  </a:outerShdw>
                </a:effectLst>
              </a:defRPr>
            </a:lvl3pPr>
            <a:lvl4pPr>
              <a:defRPr sz="1600">
                <a:solidFill>
                  <a:srgbClr val="FFFFFF"/>
                </a:solidFill>
                <a:effectLst>
                  <a:outerShdw blurRad="50800" dist="50800" dir="2700000" algn="tl" rotWithShape="0">
                    <a:srgbClr val="000000"/>
                  </a:outerShdw>
                </a:effectLst>
              </a:defRPr>
            </a:lvl4pPr>
            <a:lvl5pPr>
              <a:defRPr sz="1600">
                <a:solidFill>
                  <a:srgbClr val="FFFFFF"/>
                </a:solidFill>
                <a:effectLst>
                  <a:outerShdw blurRad="50800" dist="50800" dir="2700000" algn="tl" rotWithShape="0">
                    <a:srgbClr val="000000"/>
                  </a:outerShdw>
                </a:effectLs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11"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email">
            <a:lum/>
            <a:extLst>
              <a:ext uri="{28A0092B-C50C-407E-A947-70E740481C1C}">
                <a14:useLocalDpi xmlns:a14="http://schemas.microsoft.com/office/drawing/2010/main"/>
              </a:ext>
            </a:extLst>
          </a:blip>
          <a:srcRect/>
          <a:stretch>
            <a:fillRect t="-1000" b="-1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09600" y="1447800"/>
            <a:ext cx="7848600" cy="1600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6" name="Text Placeholder 4"/>
          <p:cNvSpPr>
            <a:spLocks noGrp="1"/>
          </p:cNvSpPr>
          <p:nvPr>
            <p:ph type="body" sz="quarter" idx="11"/>
          </p:nvPr>
        </p:nvSpPr>
        <p:spPr>
          <a:xfrm>
            <a:off x="1752600" y="3429000"/>
            <a:ext cx="5638800" cy="23622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694856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162800" cy="838200"/>
          </a:xfrm>
          <a:prstGeom prst="roundRect">
            <a:avLst/>
          </a:prstGeom>
          <a:solidFill>
            <a:schemeClr val="tx2">
              <a:lumMod val="20000"/>
              <a:lumOff val="80000"/>
              <a:alpha val="11000"/>
            </a:schemeClr>
          </a:solidFill>
          <a:ln>
            <a:solidFill>
              <a:schemeClr val="tx1"/>
            </a:solidFill>
          </a:ln>
        </p:spPr>
        <p:txBody>
          <a:bodyPr/>
          <a:lstStyle>
            <a:lvl1pPr algn="l">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5"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2017713" cy="1435100"/>
          </a:xfrm>
        </p:spPr>
        <p:txBody>
          <a:bodyPr anchor="ctr"/>
          <a:lstStyle>
            <a:lvl1pPr algn="l">
              <a:defRPr sz="2000" b="1">
                <a:solidFill>
                  <a:srgbClr val="F1E84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600">
                <a:solidFill>
                  <a:schemeClr val="bg1"/>
                </a:solidFill>
                <a:effectLst>
                  <a:outerShdw blurRad="50800" dist="50800" dir="2700000" algn="tl" rotWithShape="0">
                    <a:srgbClr val="000000"/>
                  </a:outerShdw>
                </a:effectLst>
              </a:defRPr>
            </a:lvl1pPr>
            <a:lvl2pPr>
              <a:defRPr sz="2800">
                <a:solidFill>
                  <a:schemeClr val="bg1"/>
                </a:solidFill>
                <a:effectLst>
                  <a:outerShdw blurRad="50800" dist="50800" dir="2700000" algn="tl" rotWithShape="0">
                    <a:srgbClr val="000000"/>
                  </a:outerShdw>
                </a:effectLst>
              </a:defRPr>
            </a:lvl2pPr>
            <a:lvl3pPr>
              <a:defRPr sz="2400">
                <a:solidFill>
                  <a:schemeClr val="bg1"/>
                </a:solidFill>
                <a:effectLst>
                  <a:outerShdw blurRad="50800" dist="50800" dir="2700000" algn="tl" rotWithShape="0">
                    <a:srgbClr val="000000"/>
                  </a:outerShdw>
                </a:effectLst>
              </a:defRPr>
            </a:lvl3pPr>
            <a:lvl4pPr>
              <a:defRPr sz="2000">
                <a:solidFill>
                  <a:schemeClr val="bg1"/>
                </a:solidFill>
                <a:effectLst>
                  <a:outerShdw blurRad="50800" dist="50800" dir="2700000" algn="tl" rotWithShape="0">
                    <a:srgbClr val="000000"/>
                  </a:outerShdw>
                </a:effectLst>
              </a:defRPr>
            </a:lvl4pPr>
            <a:lvl5pPr>
              <a:defRPr sz="2000">
                <a:solidFill>
                  <a:schemeClr val="bg1"/>
                </a:solidFill>
                <a:effectLst>
                  <a:outerShdw blurRad="50800" dist="50800" dir="2700000" algn="tl" rotWithShape="0">
                    <a:srgbClr val="000000"/>
                  </a:outerShdw>
                </a:effectLst>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447800" y="6356350"/>
            <a:ext cx="5105400"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382000" y="6492875"/>
            <a:ext cx="762000" cy="365125"/>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FFFF00"/>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11"/>
          </p:nvPr>
        </p:nvSpPr>
        <p:spPr>
          <a:xfrm>
            <a:off x="1792288" y="6356350"/>
            <a:ext cx="4760912" cy="365125"/>
          </a:xfrm>
        </p:spPr>
        <p:txBody>
          <a:bodyPr/>
          <a:lstStyle>
            <a:lvl1pPr>
              <a:defRPr>
                <a:solidFill>
                  <a:srgbClr val="2868BA"/>
                </a:solidFill>
              </a:defRPr>
            </a:lvl1pPr>
          </a:lstStyle>
          <a:p>
            <a:endParaRPr lang="en-US" dirty="0"/>
          </a:p>
        </p:txBody>
      </p:sp>
      <p:sp>
        <p:nvSpPr>
          <p:cNvPr id="9" name="Slide Number Placeholder 4"/>
          <p:cNvSpPr>
            <a:spLocks noGrp="1"/>
          </p:cNvSpPr>
          <p:nvPr>
            <p:ph type="sldNum" sz="quarter" idx="12"/>
          </p:nvPr>
        </p:nvSpPr>
        <p:spPr>
          <a:xfrm>
            <a:off x="8418512" y="6492876"/>
            <a:ext cx="725488" cy="365124"/>
          </a:xfrm>
        </p:spPr>
        <p:txBody>
          <a:bodyPr/>
          <a:lstStyle>
            <a:lvl1pPr>
              <a:defRPr sz="16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US" dirty="0"/>
          </a:p>
        </p:txBody>
      </p:sp>
      <p:sp>
        <p:nvSpPr>
          <p:cNvPr id="4" name="Slide Number Placeholder 3"/>
          <p:cNvSpPr>
            <a:spLocks noGrp="1"/>
          </p:cNvSpPr>
          <p:nvPr>
            <p:ph type="sldNum" sz="quarter" idx="12"/>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pPr/>
              <a:t>‹#›</a:t>
            </a:fld>
            <a:endParaRPr lang="en-US" dirty="0"/>
          </a:p>
        </p:txBody>
      </p:sp>
      <p:sp>
        <p:nvSpPr>
          <p:cNvPr id="5" name="Title 1"/>
          <p:cNvSpPr>
            <a:spLocks noGrp="1"/>
          </p:cNvSpPr>
          <p:nvPr>
            <p:ph type="title"/>
          </p:nvPr>
        </p:nvSpPr>
        <p:spPr>
          <a:xfrm>
            <a:off x="1676400" y="228600"/>
            <a:ext cx="7162800" cy="1066800"/>
          </a:xfrm>
          <a:prstGeom prst="roundRect">
            <a:avLst/>
          </a:prstGeom>
          <a:solidFill>
            <a:schemeClr val="tx2">
              <a:lumMod val="20000"/>
              <a:lumOff val="80000"/>
              <a:alpha val="11000"/>
            </a:schemeClr>
          </a:solidFill>
          <a:ln>
            <a:solidFill>
              <a:schemeClr val="tx1"/>
            </a:solidFill>
          </a:ln>
        </p:spPr>
        <p:txBody>
          <a:bodyPr/>
          <a:lstStyle>
            <a:lvl1pPr algn="ctr">
              <a:lnSpc>
                <a:spcPts val="4400"/>
              </a:lnSpc>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cs typeface="Aharoni" pitchFamily="2" charset="-79"/>
              </a:defRPr>
            </a:lvl1pPr>
          </a:lstStyle>
          <a:p>
            <a:r>
              <a:rPr lang="en-US" dirty="0" smtClean="0"/>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with Title">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13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smtClean="0"/>
              <a:t>Click to edit Master text styles</a:t>
            </a:r>
          </a:p>
        </p:txBody>
      </p:sp>
      <p:sp>
        <p:nvSpPr>
          <p:cNvPr id="8" name="Text Placeholder 13"/>
          <p:cNvSpPr>
            <a:spLocks noGrp="1"/>
          </p:cNvSpPr>
          <p:nvPr>
            <p:ph type="body" sz="quarter" idx="11"/>
          </p:nvPr>
        </p:nvSpPr>
        <p:spPr>
          <a:xfrm>
            <a:off x="304800" y="1422400"/>
            <a:ext cx="5892800" cy="685800"/>
          </a:xfrm>
          <a:prstGeom prst="roundRect">
            <a:avLst/>
          </a:prstGeom>
          <a:solidFill>
            <a:schemeClr val="tx2">
              <a:lumMod val="20000"/>
              <a:lumOff val="80000"/>
              <a:alpha val="17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
        <p:nvSpPr>
          <p:cNvPr id="9" name="Text Placeholder 10"/>
          <p:cNvSpPr>
            <a:spLocks noGrp="1"/>
          </p:cNvSpPr>
          <p:nvPr>
            <p:ph type="body" sz="quarter" idx="12"/>
          </p:nvPr>
        </p:nvSpPr>
        <p:spPr>
          <a:xfrm>
            <a:off x="330200" y="2273300"/>
            <a:ext cx="5867400" cy="4495800"/>
          </a:xfrm>
          <a:prstGeom prst="roundRect">
            <a:avLst>
              <a:gd name="adj" fmla="val 7032"/>
            </a:avLst>
          </a:prstGeom>
          <a:solidFill>
            <a:schemeClr val="tx2">
              <a:lumMod val="20000"/>
              <a:lumOff val="80000"/>
              <a:alpha val="17000"/>
            </a:schemeClr>
          </a:solidFill>
          <a:ln w="25400">
            <a:solidFill>
              <a:schemeClr val="bg1"/>
            </a:solidFill>
          </a:ln>
          <a:effectLst>
            <a:outerShdw blurRad="50800" dist="63500" dir="2700000" algn="tl" rotWithShape="0">
              <a:prstClr val="black">
                <a:alpha val="40000"/>
              </a:prstClr>
            </a:outerShdw>
          </a:effectLst>
        </p:spPr>
        <p:txBody>
          <a:bodyPr/>
          <a:lstStyle>
            <a:lvl1pPr>
              <a:defRPr b="1">
                <a:solidFill>
                  <a:schemeClr val="bg1"/>
                </a:solidFill>
                <a:effectLst>
                  <a:outerShdw blurRad="50800" dist="63500" dir="5400000" algn="ctr" rotWithShape="0">
                    <a:schemeClr val="tx1"/>
                  </a:outerShdw>
                </a:effectLst>
              </a:defRPr>
            </a:lvl1pPr>
            <a:lvl2pPr>
              <a:defRPr b="1">
                <a:solidFill>
                  <a:schemeClr val="bg1"/>
                </a:solidFill>
                <a:effectLst>
                  <a:outerShdw blurRad="50800" dist="63500" dir="5400000" algn="ctr" rotWithShape="0">
                    <a:schemeClr val="tx1"/>
                  </a:outerShdw>
                </a:effectLst>
              </a:defRPr>
            </a:lvl2pPr>
            <a:lvl3pPr>
              <a:defRPr b="1">
                <a:solidFill>
                  <a:schemeClr val="bg1"/>
                </a:solidFill>
                <a:effectLst>
                  <a:outerShdw blurRad="50800" dist="63500" dir="5400000" algn="ctr" rotWithShape="0">
                    <a:schemeClr val="tx1"/>
                  </a:outerShdw>
                </a:effectLst>
              </a:defRPr>
            </a:lvl3pPr>
            <a:lvl4pPr>
              <a:defRPr b="1">
                <a:solidFill>
                  <a:schemeClr val="bg1"/>
                </a:solidFill>
                <a:effectLst>
                  <a:outerShdw blurRad="50800" dist="63500" dir="5400000" algn="ctr" rotWithShape="0">
                    <a:schemeClr val="tx1"/>
                  </a:outerShdw>
                </a:effectLst>
              </a:defRPr>
            </a:lvl4pPr>
            <a:lvl5pPr>
              <a:defRPr b="1">
                <a:solidFill>
                  <a:schemeClr val="bg1"/>
                </a:solidFill>
                <a:effectLst>
                  <a:outerShdw blurRad="50800" dist="63500" dir="5400000" algn="ctr" rotWithShape="0">
                    <a:schemeClr val="tx1"/>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p:cNvSpPr>
            <a:spLocks noGrp="1"/>
          </p:cNvSpPr>
          <p:nvPr>
            <p:ph type="pic" sz="quarter" idx="13"/>
          </p:nvPr>
        </p:nvSpPr>
        <p:spPr>
          <a:xfrm>
            <a:off x="6477000" y="1447800"/>
            <a:ext cx="2514600" cy="5334000"/>
          </a:xfrm>
          <a:prstGeom prst="roundRect">
            <a:avLst/>
          </a:prstGeom>
        </p:spPr>
        <p:txBody>
          <a:bodyPr/>
          <a:lstStyle/>
          <a:p>
            <a:r>
              <a:rPr lang="en-US" smtClean="0"/>
              <a:t>Click icon to add picture</a:t>
            </a:r>
            <a:endParaRPr lang="en-US"/>
          </a:p>
        </p:txBody>
      </p:sp>
      <p:sp>
        <p:nvSpPr>
          <p:cNvPr id="6" name="Slide Number Placeholder 3"/>
          <p:cNvSpPr>
            <a:spLocks noGrp="1"/>
          </p:cNvSpPr>
          <p:nvPr>
            <p:ph type="sldNum" sz="quarter" idx="14"/>
          </p:nvPr>
        </p:nvSpPr>
        <p:spPr>
          <a:xfrm>
            <a:off x="7010400" y="6381750"/>
            <a:ext cx="2133600" cy="476250"/>
          </a:xfrm>
          <a:prstGeom prst="rect">
            <a:avLst/>
          </a:prstGeom>
        </p:spPr>
        <p:txBody>
          <a:bodyPr/>
          <a:lstStyle>
            <a:lvl1pPr>
              <a:defRPr sz="1600" b="1">
                <a:solidFill>
                  <a:schemeClr val="bg1"/>
                </a:solidFill>
                <a:effectLst>
                  <a:outerShdw blurRad="38100" dist="38100" dir="2700000" algn="tl">
                    <a:srgbClr val="000000">
                      <a:alpha val="43137"/>
                    </a:srgbClr>
                  </a:outerShdw>
                </a:effectLst>
              </a:defRPr>
            </a:lvl1pPr>
          </a:lstStyle>
          <a:p>
            <a:fld id="{67F5EAD7-F6A8-4E1A-ACFA-271871757688}" type="slidenum">
              <a:rPr lang="en-US" smtClean="0"/>
              <a:pPr/>
              <a:t>‹#›</a:t>
            </a:fld>
            <a:endParaRPr lang="en-US" dirty="0"/>
          </a:p>
        </p:txBody>
      </p:sp>
    </p:spTree>
    <p:extLst>
      <p:ext uri="{BB962C8B-B14F-4D97-AF65-F5344CB8AC3E}">
        <p14:creationId xmlns:p14="http://schemas.microsoft.com/office/powerpoint/2010/main" val="38629051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ictures with Caption">
    <p:bg>
      <p:bgRef idx="1001">
        <a:schemeClr val="bg1"/>
      </p:bgRef>
    </p:bg>
    <p:spTree>
      <p:nvGrpSpPr>
        <p:cNvPr id="1" name=""/>
        <p:cNvGrpSpPr/>
        <p:nvPr/>
      </p:nvGrpSpPr>
      <p:grpSpPr>
        <a:xfrm>
          <a:off x="0" y="0"/>
          <a:ext cx="0" cy="0"/>
          <a:chOff x="0" y="0"/>
          <a:chExt cx="0" cy="0"/>
        </a:xfrm>
      </p:grpSpPr>
      <p:sp>
        <p:nvSpPr>
          <p:cNvPr id="15" name="Text Placeholder 4"/>
          <p:cNvSpPr>
            <a:spLocks noGrp="1"/>
          </p:cNvSpPr>
          <p:nvPr>
            <p:ph type="body" sz="quarter" idx="10"/>
          </p:nvPr>
        </p:nvSpPr>
        <p:spPr>
          <a:xfrm>
            <a:off x="1371600" y="76200"/>
            <a:ext cx="6400800" cy="1143000"/>
          </a:xfrm>
          <a:prstGeom prst="roundRect">
            <a:avLst/>
          </a:prstGeom>
          <a:solidFill>
            <a:schemeClr val="tx2">
              <a:lumMod val="20000"/>
              <a:lumOff val="80000"/>
              <a:alpha val="20000"/>
            </a:schemeClr>
          </a:solidFill>
          <a:ln w="25400">
            <a:solidFill>
              <a:schemeClr val="bg1"/>
            </a:solidFill>
          </a:ln>
          <a:effectLst>
            <a:outerShdw blurRad="50800" dist="152400" dir="8100000" algn="tr" rotWithShape="0">
              <a:prstClr val="black">
                <a:alpha val="40000"/>
              </a:prstClr>
            </a:outerShdw>
          </a:effectLst>
        </p:spPr>
        <p:txBody>
          <a:bodyPr lIns="45720" rIns="45720" anchor="ctr" anchorCtr="0">
            <a:normAutofit/>
          </a:bodyPr>
          <a:lstStyle>
            <a:lvl1pPr algn="ctr">
              <a:buNone/>
              <a:defRPr sz="5400"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pPr lvl="0"/>
            <a:r>
              <a:rPr lang="en-US" dirty="0" smtClean="0"/>
              <a:t>Click to edit Master text styles</a:t>
            </a:r>
          </a:p>
        </p:txBody>
      </p:sp>
      <p:sp>
        <p:nvSpPr>
          <p:cNvPr id="5" name="Text Placeholder 13"/>
          <p:cNvSpPr>
            <a:spLocks noGrp="1"/>
          </p:cNvSpPr>
          <p:nvPr>
            <p:ph type="body" sz="quarter" idx="11"/>
          </p:nvPr>
        </p:nvSpPr>
        <p:spPr>
          <a:xfrm>
            <a:off x="1600200" y="6096000"/>
            <a:ext cx="5892800" cy="685800"/>
          </a:xfrm>
          <a:prstGeom prst="roundRect">
            <a:avLst/>
          </a:prstGeom>
          <a:solidFill>
            <a:schemeClr val="tx2">
              <a:lumMod val="20000"/>
              <a:lumOff val="80000"/>
              <a:alpha val="13000"/>
            </a:schemeClr>
          </a:solidFill>
          <a:ln w="25400">
            <a:solidFill>
              <a:schemeClr val="bg1"/>
            </a:solidFill>
          </a:ln>
        </p:spPr>
        <p:txBody>
          <a:bodyPr lIns="45720" rIns="45720"/>
          <a:lstStyle>
            <a:lvl1pPr algn="ctr">
              <a:buNone/>
              <a:defRPr b="1">
                <a:ln>
                  <a:noFill/>
                </a:ln>
                <a:solidFill>
                  <a:schemeClr val="bg1"/>
                </a:solidFill>
                <a:effectLst>
                  <a:outerShdw blurRad="38100" dist="63500" dir="2700000" algn="tl">
                    <a:srgbClr val="000000">
                      <a:alpha val="88000"/>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253979839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307A9-962B-D343-AB25-FB6922D86A32}" type="slidenum">
              <a:rPr lang="en-US" smtClean="0"/>
              <a:pPr/>
              <a:t>‹#›</a:t>
            </a:fld>
            <a:endParaRPr lang="en-US" dirty="0"/>
          </a:p>
        </p:txBody>
      </p:sp>
      <p:pic>
        <p:nvPicPr>
          <p:cNvPr id="7" name="Picture 6" descr="IDRN_background_v2.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307A9-962B-D343-AB25-FB6922D86A32}"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147845752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307A9-962B-D343-AB25-FB6922D86A32}"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IDRN_background_v2.pn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52409" y="-152398"/>
            <a:ext cx="9776650" cy="7485248"/>
          </a:xfrm>
          <a:prstGeom prst="rect">
            <a:avLst/>
          </a:prstGeom>
        </p:spPr>
      </p:pic>
    </p:spTree>
    <p:extLst>
      <p:ext uri="{BB962C8B-B14F-4D97-AF65-F5344CB8AC3E}">
        <p14:creationId xmlns:p14="http://schemas.microsoft.com/office/powerpoint/2010/main" val="238198714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10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08.png"/><Relationship Id="rId4" Type="http://schemas.openxmlformats.org/officeDocument/2006/relationships/oleObject" Target="../embeddings/oleObject1.bin"/></Relationships>
</file>

<file path=ppt/slides/_rels/slide11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06.xml"/><Relationship Id="rId1" Type="http://schemas.openxmlformats.org/officeDocument/2006/relationships/slideLayout" Target="../slideLayouts/slideLayout16.xml"/></Relationships>
</file>

<file path=ppt/slides/_rels/slide1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07.xml"/><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08.xml"/><Relationship Id="rId1" Type="http://schemas.openxmlformats.org/officeDocument/2006/relationships/slideLayout" Target="../slideLayouts/slideLayout16.xml"/></Relationships>
</file>

<file path=ppt/slides/_rels/slide11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9.xml"/><Relationship Id="rId1" Type="http://schemas.openxmlformats.org/officeDocument/2006/relationships/slideLayout" Target="../slideLayouts/slideLayout11.xml"/><Relationship Id="rId5" Type="http://schemas.openxmlformats.org/officeDocument/2006/relationships/image" Target="../media/image114.png"/><Relationship Id="rId4" Type="http://schemas.openxmlformats.org/officeDocument/2006/relationships/image" Target="../media/image113.png"/></Relationships>
</file>

<file path=ppt/slides/_rels/slide11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1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1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jpe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91.png"/></Relationships>
</file>

<file path=ppt/slides/_rels/slide98.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DRN_Logo_MWDra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6" name="Slide Number Placeholder 5"/>
          <p:cNvSpPr>
            <a:spLocks noGrp="1"/>
          </p:cNvSpPr>
          <p:nvPr>
            <p:ph type="sldNum" sz="quarter" idx="12"/>
          </p:nvPr>
        </p:nvSpPr>
        <p:spPr/>
        <p:txBody>
          <a:bodyPr/>
          <a:lstStyle/>
          <a:p>
            <a:fld id="{09F307A9-962B-D343-AB25-FB6922D86A32}" type="slidenum">
              <a:rPr lang="en-US" smtClean="0"/>
              <a:pPr/>
              <a:t>1</a:t>
            </a:fld>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F307A9-962B-D343-AB25-FB6922D86A32}" type="slidenum">
              <a:rPr lang="en-US" smtClean="0"/>
              <a:pPr/>
              <a:t>10</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14514"/>
            <a:ext cx="9145231" cy="6843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06884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16" name="Rounded Rectangle 89115"/>
          <p:cNvSpPr/>
          <p:nvPr/>
        </p:nvSpPr>
        <p:spPr>
          <a:xfrm>
            <a:off x="1219200" y="1029248"/>
            <a:ext cx="6629400" cy="5828752"/>
          </a:xfrm>
          <a:prstGeom prst="roundRect">
            <a:avLst/>
          </a:prstGeom>
          <a:solidFill>
            <a:schemeClr val="tx2">
              <a:lumMod val="20000"/>
              <a:lumOff val="80000"/>
              <a:alpha val="12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3" name="Picture 2" descr="travel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034392" y="2369505"/>
            <a:ext cx="3075214" cy="3033390"/>
          </a:xfrm>
          <a:prstGeom prst="rect">
            <a:avLst/>
          </a:prstGeom>
          <a:noFill/>
          <a:ln w="9525">
            <a:noFill/>
            <a:miter lim="800000"/>
            <a:headEnd/>
            <a:tailEnd/>
          </a:ln>
        </p:spPr>
      </p:pic>
      <p:sp>
        <p:nvSpPr>
          <p:cNvPr id="4" name="Rectangle 3"/>
          <p:cNvSpPr>
            <a:spLocks noChangeArrowheads="1"/>
          </p:cNvSpPr>
          <p:nvPr/>
        </p:nvSpPr>
        <p:spPr bwMode="auto">
          <a:xfrm>
            <a:off x="3352800" y="3276600"/>
            <a:ext cx="2552700" cy="462922"/>
          </a:xfrm>
          <a:prstGeom prst="rect">
            <a:avLst/>
          </a:prstGeom>
          <a:noFill/>
          <a:ln w="9525">
            <a:noFill/>
            <a:round/>
            <a:headEnd/>
            <a:tailEnd/>
          </a:ln>
        </p:spPr>
        <p:txBody>
          <a:bodyPr lIns="90000" tIns="46800" rIns="90000" bIns="46800"/>
          <a:lstStyle/>
          <a:p>
            <a:pPr algn="ctr">
              <a:buClr>
                <a:srgbClr val="333333"/>
              </a:buClr>
              <a:buSzPct val="100000"/>
              <a:buFont typeface="Arial" pitchFamily="24"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ko-KR" altLang="en-US" sz="2800" b="1" dirty="0" smtClean="0">
                <a:solidFill>
                  <a:prstClr val="white"/>
                </a:solidFill>
                <a:effectLst>
                  <a:glow rad="190500">
                    <a:prstClr val="white">
                      <a:alpha val="19000"/>
                    </a:prstClr>
                  </a:glow>
                </a:effectLst>
                <a:ea typeface="ＭＳ Ｐゴシック" pitchFamily="24" charset="-128"/>
                <a:cs typeface="ＭＳ Ｐゴシック" pitchFamily="24" charset="-128"/>
              </a:rPr>
              <a:t>지역개발</a:t>
            </a:r>
            <a:endParaRPr lang="en-US" sz="2800" b="1" dirty="0">
              <a:solidFill>
                <a:prstClr val="white"/>
              </a:solidFill>
              <a:effectLst>
                <a:glow rad="190500">
                  <a:prstClr val="white">
                    <a:alpha val="19000"/>
                  </a:prstClr>
                </a:glow>
              </a:effectLst>
              <a:ea typeface="ＭＳ Ｐゴシック" pitchFamily="24" charset="-128"/>
              <a:cs typeface="ＭＳ Ｐゴシック" pitchFamily="24" charset="-128"/>
            </a:endParaRPr>
          </a:p>
        </p:txBody>
      </p:sp>
      <p:sp>
        <p:nvSpPr>
          <p:cNvPr id="7" name="Rectangle 3"/>
          <p:cNvSpPr>
            <a:spLocks noChangeArrowheads="1"/>
          </p:cNvSpPr>
          <p:nvPr/>
        </p:nvSpPr>
        <p:spPr bwMode="auto">
          <a:xfrm>
            <a:off x="5659438" y="2051251"/>
            <a:ext cx="2252662" cy="1607349"/>
          </a:xfrm>
          <a:prstGeom prst="rect">
            <a:avLst/>
          </a:prstGeom>
          <a:noFill/>
          <a:ln w="44450">
            <a:noFill/>
            <a:round/>
            <a:headEnd/>
            <a:tailEnd/>
          </a:ln>
          <a:effectLst>
            <a:outerShdw blurRad="50800" dist="38100" dir="8100000" algn="tr" rotWithShape="0">
              <a:prstClr val="black">
                <a:alpha val="40000"/>
              </a:prstClr>
            </a:outerShdw>
          </a:effectLst>
        </p:spPr>
        <p:txBody>
          <a:bodyPr lIns="90000" tIns="46800" rIns="90000" bIns="46800"/>
          <a:lstStyle/>
          <a:p>
            <a:pPr algn="ctr">
              <a:buClr>
                <a:srgbClr val="333333"/>
              </a:buClr>
              <a:buSzPct val="100000"/>
              <a:buFont typeface="Arial"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endParaRPr lang="en-US" sz="2200" dirty="0">
              <a:solidFill>
                <a:srgbClr val="262626"/>
              </a:solidFill>
            </a:endParaRPr>
          </a:p>
        </p:txBody>
      </p:sp>
      <p:sp>
        <p:nvSpPr>
          <p:cNvPr id="25" name="Title 24"/>
          <p:cNvSpPr>
            <a:spLocks noGrp="1"/>
          </p:cNvSpPr>
          <p:nvPr>
            <p:ph type="title"/>
          </p:nvPr>
        </p:nvSpPr>
        <p:spPr>
          <a:xfrm>
            <a:off x="1371600" y="76200"/>
            <a:ext cx="6400800" cy="838200"/>
          </a:xfrm>
        </p:spPr>
        <p:txBody>
          <a:bodyPr>
            <a:normAutofit/>
          </a:bodyPr>
          <a:lstStyle/>
          <a:p>
            <a:r>
              <a:rPr lang="ko-KR" altLang="en-US" sz="4800" dirty="0" smtClean="0"/>
              <a:t>재난의 순환</a:t>
            </a:r>
            <a:endParaRPr lang="en-US" sz="4800" dirty="0"/>
          </a:p>
        </p:txBody>
      </p:sp>
      <p:grpSp>
        <p:nvGrpSpPr>
          <p:cNvPr id="89099" name="Group 89098"/>
          <p:cNvGrpSpPr/>
          <p:nvPr/>
        </p:nvGrpSpPr>
        <p:grpSpPr>
          <a:xfrm>
            <a:off x="-93825" y="1070449"/>
            <a:ext cx="7866225" cy="5631503"/>
            <a:chOff x="-93825" y="1070449"/>
            <a:chExt cx="7866225" cy="5631503"/>
          </a:xfrm>
          <a:solidFill>
            <a:schemeClr val="accent1"/>
          </a:solidFill>
          <a:effectLst>
            <a:outerShdw blurRad="50800" dist="38100" dir="8100000" algn="tr" rotWithShape="0">
              <a:prstClr val="black">
                <a:alpha val="40000"/>
              </a:prstClr>
            </a:outerShdw>
          </a:effectLst>
        </p:grpSpPr>
        <p:sp>
          <p:nvSpPr>
            <p:cNvPr id="89100" name="Freeform 89099"/>
            <p:cNvSpPr/>
            <p:nvPr/>
          </p:nvSpPr>
          <p:spPr>
            <a:xfrm>
              <a:off x="3832562" y="1070449"/>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2000" b="1" dirty="0" smtClean="0">
                  <a:solidFill>
                    <a:srgbClr val="FF0000"/>
                  </a:solidFill>
                  <a:effectLst>
                    <a:outerShdw blurRad="38100" dist="38100" dir="2700000" algn="tl">
                      <a:srgbClr val="000000">
                        <a:alpha val="43137"/>
                      </a:srgbClr>
                    </a:outerShdw>
                  </a:effectLst>
                </a:rPr>
                <a:t>재난</a:t>
              </a:r>
              <a:endParaRPr lang="en-US" altLang="ko-KR" sz="2000" b="1" dirty="0" smtClean="0">
                <a:solidFill>
                  <a:srgbClr val="FF0000"/>
                </a:solidFill>
                <a:effectLst>
                  <a:outerShdw blurRad="38100" dist="38100" dir="2700000" algn="tl">
                    <a:srgbClr val="000000">
                      <a:alpha val="43137"/>
                    </a:srgbClr>
                  </a:outerShdw>
                </a:effectLst>
              </a:endParaRPr>
            </a:p>
            <a:p>
              <a:pPr algn="ctr" defTabSz="711200">
                <a:lnSpc>
                  <a:spcPct val="90000"/>
                </a:lnSpc>
                <a:spcBef>
                  <a:spcPct val="0"/>
                </a:spcBef>
                <a:spcAft>
                  <a:spcPct val="35000"/>
                </a:spcAft>
              </a:pPr>
              <a:r>
                <a:rPr lang="en-US" altLang="ko-KR" sz="2000" b="1" dirty="0" smtClean="0">
                  <a:solidFill>
                    <a:srgbClr val="FF0000"/>
                  </a:solidFill>
                  <a:effectLst>
                    <a:outerShdw blurRad="38100" dist="38100" dir="2700000" algn="tl">
                      <a:srgbClr val="000000">
                        <a:alpha val="43137"/>
                      </a:srgbClr>
                    </a:outerShdw>
                  </a:effectLst>
                </a:rPr>
                <a:t>(disaster)</a:t>
              </a:r>
              <a:endParaRPr lang="en-US" sz="2000" b="1" dirty="0">
                <a:solidFill>
                  <a:srgbClr val="FF0000"/>
                </a:solidFill>
                <a:effectLst>
                  <a:outerShdw blurRad="38100" dist="38100" dir="2700000" algn="tl">
                    <a:srgbClr val="000000">
                      <a:alpha val="43137"/>
                    </a:srgbClr>
                  </a:outerShdw>
                </a:effectLst>
              </a:endParaRPr>
            </a:p>
          </p:txBody>
        </p:sp>
        <p:sp>
          <p:nvSpPr>
            <p:cNvPr id="89101" name="Freeform 89100"/>
            <p:cNvSpPr/>
            <p:nvPr/>
          </p:nvSpPr>
          <p:spPr>
            <a:xfrm>
              <a:off x="2111035" y="1425236"/>
              <a:ext cx="4921928" cy="4921928"/>
            </a:xfrm>
            <a:custGeom>
              <a:avLst/>
              <a:gdLst/>
              <a:ahLst/>
              <a:cxnLst/>
              <a:rect l="0" t="0" r="0" b="0"/>
              <a:pathLst>
                <a:path>
                  <a:moveTo>
                    <a:pt x="3315212" y="153020"/>
                  </a:moveTo>
                  <a:arcTo wR="2460964" hR="2460964" stAng="174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2" name="Freeform 89101"/>
            <p:cNvSpPr/>
            <p:nvPr/>
          </p:nvSpPr>
          <p:spPr>
            <a:xfrm>
              <a:off x="5572726"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구조</a:t>
              </a:r>
              <a:r>
                <a:rPr lang="en-US" altLang="ko-KR" sz="1600" b="1" dirty="0" smtClean="0">
                  <a:solidFill>
                    <a:prstClr val="white"/>
                  </a:solidFill>
                </a:rPr>
                <a:t>/rescue</a:t>
              </a:r>
              <a:endParaRPr lang="en-US" sz="1600" b="1" dirty="0">
                <a:solidFill>
                  <a:prstClr val="white"/>
                </a:solidFill>
              </a:endParaRPr>
            </a:p>
          </p:txBody>
        </p:sp>
        <p:sp>
          <p:nvSpPr>
            <p:cNvPr id="89103" name="Freeform 89102"/>
            <p:cNvSpPr/>
            <p:nvPr/>
          </p:nvSpPr>
          <p:spPr>
            <a:xfrm>
              <a:off x="2111035" y="1425236"/>
              <a:ext cx="4921928" cy="4921928"/>
            </a:xfrm>
            <a:custGeom>
              <a:avLst/>
              <a:gdLst/>
              <a:ahLst/>
              <a:cxnLst/>
              <a:rect l="0" t="0" r="0" b="0"/>
              <a:pathLst>
                <a:path>
                  <a:moveTo>
                    <a:pt x="4611083" y="1263747"/>
                  </a:moveTo>
                  <a:arcTo wR="2460964" hR="2460964" stAng="198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4" name="Freeform 89103"/>
            <p:cNvSpPr/>
            <p:nvPr/>
          </p:nvSpPr>
          <p:spPr>
            <a:xfrm>
              <a:off x="6293526"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평가</a:t>
              </a:r>
              <a:r>
                <a:rPr lang="en-US" altLang="ko-KR" sz="1600" b="1" dirty="0" smtClean="0">
                  <a:solidFill>
                    <a:prstClr val="white"/>
                  </a:solidFill>
                </a:rPr>
                <a:t>/</a:t>
              </a:r>
            </a:p>
            <a:p>
              <a:pPr algn="ctr" defTabSz="711200">
                <a:lnSpc>
                  <a:spcPct val="90000"/>
                </a:lnSpc>
                <a:spcBef>
                  <a:spcPct val="0"/>
                </a:spcBef>
                <a:spcAft>
                  <a:spcPct val="35000"/>
                </a:spcAft>
              </a:pPr>
              <a:r>
                <a:rPr lang="en-US" altLang="ko-KR" sz="1600" b="1" dirty="0" smtClean="0">
                  <a:solidFill>
                    <a:prstClr val="white"/>
                  </a:solidFill>
                </a:rPr>
                <a:t>assessment</a:t>
              </a:r>
              <a:endParaRPr lang="en-US" sz="1600" b="1" dirty="0">
                <a:solidFill>
                  <a:prstClr val="white"/>
                </a:solidFill>
              </a:endParaRPr>
            </a:p>
          </p:txBody>
        </p:sp>
        <p:sp>
          <p:nvSpPr>
            <p:cNvPr id="89105" name="Freeform 89104"/>
            <p:cNvSpPr/>
            <p:nvPr/>
          </p:nvSpPr>
          <p:spPr>
            <a:xfrm>
              <a:off x="2111035" y="1425236"/>
              <a:ext cx="4921928" cy="4921928"/>
            </a:xfrm>
            <a:custGeom>
              <a:avLst/>
              <a:gdLst/>
              <a:ahLst/>
              <a:cxnLst/>
              <a:rect l="0" t="0" r="0" b="0"/>
              <a:pathLst>
                <a:path>
                  <a:moveTo>
                    <a:pt x="4854544" y="3032905"/>
                  </a:moveTo>
                  <a:arcTo wR="2460964" hR="2460964" stAng="8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6" name="Freeform 89105"/>
            <p:cNvSpPr/>
            <p:nvPr/>
          </p:nvSpPr>
          <p:spPr>
            <a:xfrm>
              <a:off x="5572726"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구호</a:t>
              </a:r>
              <a:endParaRPr lang="en-US" altLang="ko-KR" sz="1600" b="1" dirty="0" smtClean="0">
                <a:solidFill>
                  <a:prstClr val="white"/>
                </a:solidFill>
              </a:endParaRPr>
            </a:p>
            <a:p>
              <a:pPr algn="ctr" defTabSz="711200">
                <a:lnSpc>
                  <a:spcPct val="90000"/>
                </a:lnSpc>
                <a:spcBef>
                  <a:spcPct val="0"/>
                </a:spcBef>
                <a:spcAft>
                  <a:spcPct val="35000"/>
                </a:spcAft>
              </a:pPr>
              <a:r>
                <a:rPr lang="en-US" altLang="ko-KR" sz="1600" b="1" dirty="0" smtClean="0">
                  <a:solidFill>
                    <a:prstClr val="white"/>
                  </a:solidFill>
                </a:rPr>
                <a:t>relief</a:t>
              </a:r>
              <a:endParaRPr lang="en-US" sz="1600" b="1" dirty="0">
                <a:solidFill>
                  <a:prstClr val="white"/>
                </a:solidFill>
              </a:endParaRPr>
            </a:p>
          </p:txBody>
        </p:sp>
        <p:sp>
          <p:nvSpPr>
            <p:cNvPr id="89107" name="Freeform 89106"/>
            <p:cNvSpPr/>
            <p:nvPr/>
          </p:nvSpPr>
          <p:spPr>
            <a:xfrm>
              <a:off x="2111035" y="1425236"/>
              <a:ext cx="4921928" cy="4921928"/>
            </a:xfrm>
            <a:custGeom>
              <a:avLst/>
              <a:gdLst/>
              <a:ahLst/>
              <a:cxnLst/>
              <a:rect l="0" t="0" r="0" b="0"/>
              <a:pathLst>
                <a:path>
                  <a:moveTo>
                    <a:pt x="3647446" y="4617026"/>
                  </a:moveTo>
                  <a:arcTo wR="2460964" hR="2460964" stAng="36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08" name="Freeform 89107"/>
            <p:cNvSpPr/>
            <p:nvPr/>
          </p:nvSpPr>
          <p:spPr>
            <a:xfrm>
              <a:off x="3832562" y="59923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복구</a:t>
              </a:r>
              <a:endParaRPr lang="en-US" altLang="ko-KR" sz="1600" b="1" dirty="0" smtClean="0">
                <a:solidFill>
                  <a:prstClr val="white"/>
                </a:solidFill>
              </a:endParaRPr>
            </a:p>
            <a:p>
              <a:pPr algn="ctr" defTabSz="711200">
                <a:lnSpc>
                  <a:spcPct val="90000"/>
                </a:lnSpc>
                <a:spcBef>
                  <a:spcPct val="0"/>
                </a:spcBef>
                <a:spcAft>
                  <a:spcPct val="35000"/>
                </a:spcAft>
              </a:pPr>
              <a:r>
                <a:rPr lang="en-US" altLang="ko-KR" sz="1600" b="1" dirty="0" smtClean="0">
                  <a:solidFill>
                    <a:prstClr val="white"/>
                  </a:solidFill>
                </a:rPr>
                <a:t>recovery</a:t>
              </a:r>
              <a:endParaRPr lang="en-US" sz="1600" b="1" dirty="0">
                <a:solidFill>
                  <a:prstClr val="white"/>
                </a:solidFill>
              </a:endParaRPr>
            </a:p>
          </p:txBody>
        </p:sp>
        <p:sp>
          <p:nvSpPr>
            <p:cNvPr id="89109" name="Freeform 89108"/>
            <p:cNvSpPr/>
            <p:nvPr/>
          </p:nvSpPr>
          <p:spPr>
            <a:xfrm>
              <a:off x="2111035" y="1425236"/>
              <a:ext cx="4921928" cy="4921928"/>
            </a:xfrm>
            <a:custGeom>
              <a:avLst/>
              <a:gdLst/>
              <a:ahLst/>
              <a:cxnLst/>
              <a:rect l="0" t="0" r="0" b="0"/>
              <a:pathLst>
                <a:path>
                  <a:moveTo>
                    <a:pt x="1606715" y="4768907"/>
                  </a:moveTo>
                  <a:arcTo wR="2460964" hR="2460964" stAng="6618673"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0" name="Freeform 89109"/>
            <p:cNvSpPr/>
            <p:nvPr/>
          </p:nvSpPr>
          <p:spPr>
            <a:xfrm>
              <a:off x="2092398" y="5271577"/>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재건</a:t>
              </a:r>
              <a:r>
                <a:rPr lang="en-US" altLang="ko-KR" sz="1600" b="1" dirty="0" smtClean="0">
                  <a:solidFill>
                    <a:prstClr val="white"/>
                  </a:solidFill>
                </a:rPr>
                <a:t>/</a:t>
              </a:r>
            </a:p>
            <a:p>
              <a:pPr algn="ctr" defTabSz="711200">
                <a:lnSpc>
                  <a:spcPct val="90000"/>
                </a:lnSpc>
                <a:spcBef>
                  <a:spcPct val="0"/>
                </a:spcBef>
                <a:spcAft>
                  <a:spcPct val="35000"/>
                </a:spcAft>
              </a:pPr>
              <a:r>
                <a:rPr lang="en-US" altLang="ko-KR" sz="1600" b="1" dirty="0" smtClean="0">
                  <a:solidFill>
                    <a:prstClr val="white"/>
                  </a:solidFill>
                </a:rPr>
                <a:t>reconstruction</a:t>
              </a:r>
              <a:endParaRPr lang="en-US" sz="1600" b="1" dirty="0">
                <a:solidFill>
                  <a:prstClr val="white"/>
                </a:solidFill>
              </a:endParaRPr>
            </a:p>
          </p:txBody>
        </p:sp>
        <p:sp>
          <p:nvSpPr>
            <p:cNvPr id="89111" name="Freeform 89110"/>
            <p:cNvSpPr/>
            <p:nvPr/>
          </p:nvSpPr>
          <p:spPr>
            <a:xfrm>
              <a:off x="2111035" y="1425236"/>
              <a:ext cx="4921928" cy="4921928"/>
            </a:xfrm>
            <a:custGeom>
              <a:avLst/>
              <a:gdLst/>
              <a:ahLst/>
              <a:cxnLst/>
              <a:rect l="0" t="0" r="0" b="0"/>
              <a:pathLst>
                <a:path>
                  <a:moveTo>
                    <a:pt x="310844" y="3658181"/>
                  </a:moveTo>
                  <a:arcTo wR="2460964" hR="2460964" stAng="9053419"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2" name="Freeform 89111"/>
            <p:cNvSpPr/>
            <p:nvPr/>
          </p:nvSpPr>
          <p:spPr>
            <a:xfrm>
              <a:off x="1371598" y="3531413"/>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재해경감</a:t>
              </a:r>
              <a:endParaRPr lang="en-US" altLang="ko-KR" sz="1600" b="1" dirty="0" smtClean="0">
                <a:solidFill>
                  <a:prstClr val="white"/>
                </a:solidFill>
              </a:endParaRPr>
            </a:p>
            <a:p>
              <a:pPr algn="ctr" defTabSz="711200">
                <a:lnSpc>
                  <a:spcPct val="90000"/>
                </a:lnSpc>
                <a:spcBef>
                  <a:spcPct val="0"/>
                </a:spcBef>
                <a:spcAft>
                  <a:spcPct val="35000"/>
                </a:spcAft>
              </a:pPr>
              <a:r>
                <a:rPr lang="en-US" sz="1600" b="1" dirty="0" smtClean="0">
                  <a:solidFill>
                    <a:prstClr val="white"/>
                  </a:solidFill>
                </a:rPr>
                <a:t>Risk reduction</a:t>
              </a:r>
              <a:endParaRPr lang="en-US" sz="1600" b="1" dirty="0">
                <a:solidFill>
                  <a:prstClr val="white"/>
                </a:solidFill>
              </a:endParaRPr>
            </a:p>
          </p:txBody>
        </p:sp>
        <p:sp>
          <p:nvSpPr>
            <p:cNvPr id="89113" name="Freeform 89112"/>
            <p:cNvSpPr/>
            <p:nvPr/>
          </p:nvSpPr>
          <p:spPr>
            <a:xfrm>
              <a:off x="2111035" y="1425236"/>
              <a:ext cx="4921928" cy="4921928"/>
            </a:xfrm>
            <a:custGeom>
              <a:avLst/>
              <a:gdLst/>
              <a:ahLst/>
              <a:cxnLst/>
              <a:rect l="0" t="0" r="0" b="0"/>
              <a:pathLst>
                <a:path>
                  <a:moveTo>
                    <a:pt x="67383" y="1889022"/>
                  </a:moveTo>
                  <a:arcTo wR="2460964" hR="2460964" stAng="11606324" swAng="940257"/>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9114" name="Freeform 89113"/>
            <p:cNvSpPr/>
            <p:nvPr/>
          </p:nvSpPr>
          <p:spPr>
            <a:xfrm>
              <a:off x="2092398" y="1791248"/>
              <a:ext cx="1478874" cy="709575"/>
            </a:xfrm>
            <a:custGeom>
              <a:avLst/>
              <a:gdLst>
                <a:gd name="connsiteX0" fmla="*/ 0 w 1478874"/>
                <a:gd name="connsiteY0" fmla="*/ 118265 h 709575"/>
                <a:gd name="connsiteX1" fmla="*/ 118265 w 1478874"/>
                <a:gd name="connsiteY1" fmla="*/ 0 h 709575"/>
                <a:gd name="connsiteX2" fmla="*/ 1360609 w 1478874"/>
                <a:gd name="connsiteY2" fmla="*/ 0 h 709575"/>
                <a:gd name="connsiteX3" fmla="*/ 1478874 w 1478874"/>
                <a:gd name="connsiteY3" fmla="*/ 118265 h 709575"/>
                <a:gd name="connsiteX4" fmla="*/ 1478874 w 1478874"/>
                <a:gd name="connsiteY4" fmla="*/ 591310 h 709575"/>
                <a:gd name="connsiteX5" fmla="*/ 1360609 w 1478874"/>
                <a:gd name="connsiteY5" fmla="*/ 709575 h 709575"/>
                <a:gd name="connsiteX6" fmla="*/ 118265 w 1478874"/>
                <a:gd name="connsiteY6" fmla="*/ 709575 h 709575"/>
                <a:gd name="connsiteX7" fmla="*/ 0 w 1478874"/>
                <a:gd name="connsiteY7" fmla="*/ 591310 h 709575"/>
                <a:gd name="connsiteX8" fmla="*/ 0 w 1478874"/>
                <a:gd name="connsiteY8" fmla="*/ 118265 h 7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874" h="709575">
                  <a:moveTo>
                    <a:pt x="0" y="118265"/>
                  </a:moveTo>
                  <a:cubicBezTo>
                    <a:pt x="0" y="52949"/>
                    <a:pt x="52949" y="0"/>
                    <a:pt x="118265" y="0"/>
                  </a:cubicBezTo>
                  <a:lnTo>
                    <a:pt x="1360609" y="0"/>
                  </a:lnTo>
                  <a:cubicBezTo>
                    <a:pt x="1425925" y="0"/>
                    <a:pt x="1478874" y="52949"/>
                    <a:pt x="1478874" y="118265"/>
                  </a:cubicBezTo>
                  <a:lnTo>
                    <a:pt x="1478874" y="591310"/>
                  </a:lnTo>
                  <a:cubicBezTo>
                    <a:pt x="1478874" y="656626"/>
                    <a:pt x="1425925" y="709575"/>
                    <a:pt x="1360609" y="709575"/>
                  </a:cubicBezTo>
                  <a:lnTo>
                    <a:pt x="118265" y="709575"/>
                  </a:lnTo>
                  <a:cubicBezTo>
                    <a:pt x="52949" y="709575"/>
                    <a:pt x="0" y="656626"/>
                    <a:pt x="0" y="591310"/>
                  </a:cubicBezTo>
                  <a:lnTo>
                    <a:pt x="0" y="118265"/>
                  </a:lnTo>
                  <a:close/>
                </a:path>
              </a:pathLst>
            </a:custGeom>
            <a:grpFill/>
            <a:ln w="44450">
              <a:solidFill>
                <a:schemeClr val="bg1"/>
              </a:solidFill>
              <a:headEnd type="none" w="lg" len="lg"/>
              <a:tailEnd type="triangle" w="lg" len="lg"/>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5599" tIns="95599" rIns="95599" bIns="95599" numCol="1" spcCol="1270" anchor="ctr" anchorCtr="0">
              <a:noAutofit/>
            </a:bodyPr>
            <a:lstStyle/>
            <a:p>
              <a:pPr algn="ctr" defTabSz="711200">
                <a:lnSpc>
                  <a:spcPct val="90000"/>
                </a:lnSpc>
                <a:spcBef>
                  <a:spcPct val="0"/>
                </a:spcBef>
                <a:spcAft>
                  <a:spcPct val="35000"/>
                </a:spcAft>
              </a:pPr>
              <a:r>
                <a:rPr lang="ko-KR" altLang="en-US" sz="1600" b="1" dirty="0" smtClean="0">
                  <a:solidFill>
                    <a:prstClr val="white"/>
                  </a:solidFill>
                </a:rPr>
                <a:t>대비</a:t>
              </a:r>
              <a:endParaRPr lang="en-US" altLang="ko-KR" sz="1600" b="1" dirty="0" smtClean="0">
                <a:solidFill>
                  <a:prstClr val="white"/>
                </a:solidFill>
              </a:endParaRPr>
            </a:p>
            <a:p>
              <a:pPr algn="ctr" defTabSz="711200">
                <a:lnSpc>
                  <a:spcPct val="90000"/>
                </a:lnSpc>
                <a:spcBef>
                  <a:spcPct val="0"/>
                </a:spcBef>
                <a:spcAft>
                  <a:spcPct val="35000"/>
                </a:spcAft>
              </a:pPr>
              <a:r>
                <a:rPr lang="en-US" sz="1600" b="1" dirty="0" smtClean="0">
                  <a:solidFill>
                    <a:prstClr val="white"/>
                  </a:solidFill>
                </a:rPr>
                <a:t>preparedness</a:t>
              </a:r>
              <a:endParaRPr lang="en-US" sz="1600" b="1" dirty="0">
                <a:solidFill>
                  <a:prstClr val="white"/>
                </a:solidFill>
              </a:endParaRPr>
            </a:p>
          </p:txBody>
        </p:sp>
        <p:sp>
          <p:nvSpPr>
            <p:cNvPr id="89115" name="Freeform 89114"/>
            <p:cNvSpPr/>
            <p:nvPr/>
          </p:nvSpPr>
          <p:spPr>
            <a:xfrm rot="3835185">
              <a:off x="-93825" y="1745735"/>
              <a:ext cx="4921928" cy="4921928"/>
            </a:xfrm>
            <a:custGeom>
              <a:avLst/>
              <a:gdLst/>
              <a:ahLst/>
              <a:cxnLst/>
              <a:rect l="0" t="0" r="0" b="0"/>
              <a:pathLst>
                <a:path>
                  <a:moveTo>
                    <a:pt x="1274481" y="304902"/>
                  </a:moveTo>
                  <a:arcTo wR="2460964" hR="2460964" stAng="14470559" swAng="510768"/>
                </a:path>
              </a:pathLst>
            </a:custGeom>
            <a:grpFill/>
            <a:ln w="44450">
              <a:solidFill>
                <a:schemeClr val="bg1"/>
              </a:solidFill>
              <a:headEnd type="none" w="lg" len="lg"/>
              <a:tailEnd type="triangle" w="lg" len="lg"/>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27" name="Slide Number Placeholder 26"/>
          <p:cNvSpPr>
            <a:spLocks noGrp="1"/>
          </p:cNvSpPr>
          <p:nvPr>
            <p:ph type="sldNum" sz="quarter" idx="12"/>
          </p:nvPr>
        </p:nvSpPr>
        <p:spPr/>
        <p:txBody>
          <a:bodyPr/>
          <a:lstStyle/>
          <a:p>
            <a:fld id="{09F307A9-962B-D343-AB25-FB6922D86A32}" type="slidenum">
              <a:rPr lang="en-US" smtClean="0">
                <a:solidFill>
                  <a:prstClr val="white"/>
                </a:solidFill>
              </a:rPr>
              <a:pPr/>
              <a:t>100</a:t>
            </a:fld>
            <a:endParaRPr lang="en-US" dirty="0">
              <a:solidFill>
                <a:prstClr val="white"/>
              </a:solidFill>
            </a:endParaRPr>
          </a:p>
        </p:txBody>
      </p:sp>
    </p:spTree>
    <p:extLst>
      <p:ext uri="{BB962C8B-B14F-4D97-AF65-F5344CB8AC3E}">
        <p14:creationId xmlns:p14="http://schemas.microsoft.com/office/powerpoint/2010/main" val="32726035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50000" decel="50000" fill="hold" grpId="0" nodeType="afterEffect">
                                  <p:stCondLst>
                                    <p:cond delay="0"/>
                                  </p:stCondLst>
                                  <p:childTnLst>
                                    <p:animRot by="21600000">
                                      <p:cBhvr>
                                        <p:cTn id="6" dur="2000" fill="hold"/>
                                        <p:tgtEl>
                                          <p:spTgt spid="4"/>
                                        </p:tgtEl>
                                        <p:attrNameLst>
                                          <p:attrName>r</p:attrName>
                                        </p:attrNameLst>
                                      </p:cBhvr>
                                    </p:animRot>
                                  </p:childTnLst>
                                </p:cTn>
                              </p:par>
                              <p:par>
                                <p:cTn id="7" presetID="6" presetClass="emph" presetSubtype="0" fill="hold" nodeType="withEffect">
                                  <p:stCondLst>
                                    <p:cond delay="0"/>
                                  </p:stCondLst>
                                  <p:childTnLst>
                                    <p:animScale>
                                      <p:cBhvr>
                                        <p:cTn id="8"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재난 구조</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219200"/>
            <a:ext cx="81534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단계</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9217" name="Picture 1"/>
          <p:cNvPicPr>
            <a:picLocks noChangeAspect="1" noChangeArrowheads="1"/>
          </p:cNvPicPr>
          <p:nvPr/>
        </p:nvPicPr>
        <p:blipFill>
          <a:blip r:embed="rId3" cstate="email"/>
          <a:srcRect/>
          <a:stretch>
            <a:fillRect/>
          </a:stretch>
        </p:blipFill>
        <p:spPr bwMode="auto">
          <a:xfrm>
            <a:off x="457200" y="2209800"/>
            <a:ext cx="8382000" cy="373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2"/>
          </p:nvPr>
        </p:nvSpPr>
        <p:spPr/>
        <p:txBody>
          <a:bodyPr/>
          <a:lstStyle/>
          <a:p>
            <a:fld id="{09F307A9-962B-D343-AB25-FB6922D86A32}" type="slidenum">
              <a:rPr lang="en-US" smtClean="0">
                <a:solidFill>
                  <a:prstClr val="white"/>
                </a:solidFill>
              </a:rPr>
              <a:pPr/>
              <a:t>101</a:t>
            </a:fld>
            <a:endParaRPr lang="en-US" dirty="0">
              <a:solidFill>
                <a:prstClr val="white"/>
              </a:solidFill>
            </a:endParaRPr>
          </a:p>
        </p:txBody>
      </p:sp>
    </p:spTree>
    <p:extLst>
      <p:ext uri="{BB962C8B-B14F-4D97-AF65-F5344CB8AC3E}">
        <p14:creationId xmlns:p14="http://schemas.microsoft.com/office/powerpoint/2010/main" val="3457610616"/>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543800" cy="838200"/>
          </a:xfrm>
        </p:spPr>
        <p:txBody>
          <a:bodyPr>
            <a:normAutofit/>
          </a:bodyPr>
          <a:lstStyle/>
          <a:p>
            <a:pPr algn="ctr"/>
            <a:r>
              <a:rPr lang="ko-KR" altLang="en-US" b="1" dirty="0" smtClean="0"/>
              <a:t>재난은 지역적이다</a:t>
            </a:r>
            <a:endParaRPr lang="en-US" b="1" dirty="0" smtClean="0"/>
          </a:p>
        </p:txBody>
      </p:sp>
      <p:sp>
        <p:nvSpPr>
          <p:cNvPr id="4" name="Content Placeholder 2"/>
          <p:cNvSpPr txBox="1">
            <a:spLocks/>
          </p:cNvSpPr>
          <p:nvPr/>
        </p:nvSpPr>
        <p:spPr>
          <a:xfrm>
            <a:off x="533400" y="1371600"/>
            <a:ext cx="8458200" cy="2514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lvl="0">
              <a:spcBef>
                <a:spcPts val="600"/>
              </a:spcBef>
              <a:spcAft>
                <a:spcPts val="600"/>
              </a:spcAft>
              <a:defRPr/>
            </a:pPr>
            <a:r>
              <a:rPr lang="ko-KR" altLang="en-US" sz="2900" b="1" dirty="0" smtClean="0">
                <a:solidFill>
                  <a:schemeClr val="bg1"/>
                </a:solidFill>
                <a:effectLst>
                  <a:outerShdw blurRad="50800" dist="50800" dir="2700000" algn="tl" rotWithShape="0">
                    <a:srgbClr val="000000"/>
                  </a:outerShdw>
                </a:effectLst>
                <a:latin typeface="Calibri" pitchFamily="34" charset="0"/>
              </a:rPr>
              <a:t>규모와 상관없이 재난은 발생지역에 살고 있는 주민들의 삶을 강타한다</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재난을 체감하는 것은 지역공동체 단위이며</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따라서 지역 내 위험을 경감시키려는 노력이 큰 차이를 만들어낼 수 있다</a:t>
            </a:r>
            <a:r>
              <a:rPr lang="en-US" altLang="ko-KR" sz="2900" b="1" dirty="0" smtClean="0">
                <a:solidFill>
                  <a:schemeClr val="bg1"/>
                </a:solidFill>
                <a:effectLst>
                  <a:outerShdw blurRad="50800" dist="50800" dir="2700000" algn="tl" rotWithShape="0">
                    <a:srgbClr val="000000"/>
                  </a:outerShdw>
                </a:effectLst>
                <a:latin typeface="Calibri" pitchFamily="34" charset="0"/>
              </a:rPr>
              <a:t>.</a:t>
            </a: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102</a:t>
            </a:fld>
            <a:endParaRPr lang="en-US" dirty="0"/>
          </a:p>
        </p:txBody>
      </p:sp>
      <p:pic>
        <p:nvPicPr>
          <p:cNvPr id="5" name="Picture 2" descr="http://www.worldtravelertips.com/images/Ethiopia-Hunger-Problem.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4038600"/>
            <a:ext cx="8534400"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1648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82562"/>
            <a:ext cx="6324600" cy="1112838"/>
          </a:xfrm>
        </p:spPr>
        <p:txBody>
          <a:bodyPr/>
          <a:lstStyle/>
          <a:p>
            <a:r>
              <a:rPr lang="en-US" sz="4000" dirty="0" smtClean="0"/>
              <a:t>   </a:t>
            </a:r>
            <a:r>
              <a:rPr lang="ko-KR" altLang="en-US" sz="4000" dirty="0" smtClean="0"/>
              <a:t>재난 위험 경감에 대한 </a:t>
            </a:r>
            <a:r>
              <a:rPr lang="en-US" altLang="ko-KR" sz="4000" dirty="0" smtClean="0"/>
              <a:t>HFA </a:t>
            </a:r>
            <a:r>
              <a:rPr lang="ko-KR" altLang="en-US" sz="4000" dirty="0" smtClean="0"/>
              <a:t>권고사항</a:t>
            </a:r>
            <a:endParaRPr lang="en-US" sz="4000" dirty="0"/>
          </a:p>
        </p:txBody>
      </p:sp>
      <p:sp>
        <p:nvSpPr>
          <p:cNvPr id="3" name="Content Placeholder 2"/>
          <p:cNvSpPr>
            <a:spLocks noGrp="1"/>
          </p:cNvSpPr>
          <p:nvPr>
            <p:ph idx="1"/>
          </p:nvPr>
        </p:nvSpPr>
        <p:spPr>
          <a:xfrm>
            <a:off x="228600" y="1600200"/>
            <a:ext cx="5638800" cy="5174344"/>
          </a:xfrm>
          <a:prstGeom prst="roundRect">
            <a:avLst>
              <a:gd name="adj" fmla="val 13711"/>
            </a:avLst>
          </a:prstGeom>
          <a:solidFill>
            <a:schemeClr val="accent1">
              <a:alpha val="26000"/>
            </a:schemeClr>
          </a:solidFill>
        </p:spPr>
        <p:txBody>
          <a:bodyPr wrap="square" lIns="0" rIns="0">
            <a:normAutofit fontScale="47500" lnSpcReduction="20000"/>
          </a:bodyPr>
          <a:lstStyle/>
          <a:p>
            <a:pPr marL="457200" lvl="1" indent="0">
              <a:lnSpc>
                <a:spcPct val="120000"/>
              </a:lnSpc>
              <a:buNone/>
            </a:pPr>
            <a:r>
              <a:rPr lang="ko-KR" altLang="en-US" sz="4400" b="1" dirty="0" smtClean="0"/>
              <a:t>효고 프레임워크 행동강령 </a:t>
            </a:r>
            <a:r>
              <a:rPr lang="en-US" altLang="ko-KR" sz="4400" b="1" dirty="0" smtClean="0"/>
              <a:t>(</a:t>
            </a:r>
            <a:r>
              <a:rPr lang="en-US" sz="4400" b="1" dirty="0" smtClean="0"/>
              <a:t>Hyogo Framework for Action)</a:t>
            </a:r>
            <a:r>
              <a:rPr lang="ko-KR" altLang="en-US" sz="4400" b="1" dirty="0" smtClean="0"/>
              <a:t>에 포함된 정부 권고 사항</a:t>
            </a:r>
            <a:endParaRPr lang="en-US" sz="4400" b="1" dirty="0" smtClean="0"/>
          </a:p>
          <a:p>
            <a:pPr marL="457200" lvl="1" indent="0">
              <a:lnSpc>
                <a:spcPct val="120000"/>
              </a:lnSpc>
              <a:buNone/>
            </a:pPr>
            <a:endParaRPr lang="en-US" sz="3400" b="1" dirty="0" smtClean="0"/>
          </a:p>
          <a:p>
            <a:pPr lvl="1">
              <a:lnSpc>
                <a:spcPct val="120000"/>
              </a:lnSpc>
            </a:pPr>
            <a:r>
              <a:rPr lang="en-US" sz="3400" b="1" dirty="0" smtClean="0"/>
              <a:t>”</a:t>
            </a:r>
            <a:r>
              <a:rPr lang="ko-KR" altLang="en-US" sz="3400" b="1" dirty="0" smtClean="0"/>
              <a:t>재난 위험 경감에 대한 책임 및 자원을 관련 지역 공동체와 분담하는 것이 바람직하다</a:t>
            </a:r>
            <a:r>
              <a:rPr lang="en-US" altLang="ko-KR" sz="3400" b="1" dirty="0" smtClean="0"/>
              <a:t>.</a:t>
            </a:r>
            <a:r>
              <a:rPr lang="en-US" sz="3400" b="1" dirty="0" smtClean="0"/>
              <a:t>”</a:t>
            </a:r>
          </a:p>
          <a:p>
            <a:pPr lvl="1">
              <a:lnSpc>
                <a:spcPct val="120000"/>
              </a:lnSpc>
            </a:pPr>
            <a:endParaRPr lang="en-US" sz="3400" b="1" dirty="0" smtClean="0"/>
          </a:p>
          <a:p>
            <a:pPr lvl="1">
              <a:lnSpc>
                <a:spcPct val="120000"/>
              </a:lnSpc>
            </a:pPr>
            <a:r>
              <a:rPr lang="en-US" sz="3400" b="1" dirty="0" smtClean="0"/>
              <a:t>“</a:t>
            </a:r>
            <a:r>
              <a:rPr lang="ko-KR" altLang="en-US" sz="3400" b="1" dirty="0" smtClean="0"/>
              <a:t>다음과 같은 방법들을 활용하여 지역사회가 재난 위험 경감에 참여할 수 있도록 하라</a:t>
            </a:r>
            <a:r>
              <a:rPr lang="en-US" altLang="ko-KR" sz="3400" b="1" dirty="0" smtClean="0"/>
              <a:t>: </a:t>
            </a:r>
            <a:r>
              <a:rPr lang="ko-KR" altLang="en-US" sz="3400" b="1" dirty="0" smtClean="0"/>
              <a:t>구체적 정책 도입</a:t>
            </a:r>
            <a:r>
              <a:rPr lang="en-US" altLang="ko-KR" sz="3400" b="1" dirty="0" smtClean="0"/>
              <a:t>, </a:t>
            </a:r>
            <a:r>
              <a:rPr lang="ko-KR" altLang="en-US" sz="3400" b="1" dirty="0" smtClean="0"/>
              <a:t>네트워크 활성화</a:t>
            </a:r>
            <a:r>
              <a:rPr lang="en-US" altLang="ko-KR" sz="3400" b="1" dirty="0" smtClean="0"/>
              <a:t>, </a:t>
            </a:r>
            <a:r>
              <a:rPr lang="ko-KR" altLang="en-US" sz="3400" b="1" dirty="0" smtClean="0"/>
              <a:t>자원봉사자 인력의 전략적 관리</a:t>
            </a:r>
            <a:r>
              <a:rPr lang="en-US" altLang="ko-KR" sz="3400" b="1" dirty="0" smtClean="0"/>
              <a:t>, </a:t>
            </a:r>
            <a:r>
              <a:rPr lang="ko-KR" altLang="en-US" sz="3400" b="1" dirty="0" smtClean="0"/>
              <a:t>역할 및 책임 귀속</a:t>
            </a:r>
            <a:r>
              <a:rPr lang="en-US" altLang="ko-KR" sz="3400" b="1" dirty="0" smtClean="0"/>
              <a:t>, </a:t>
            </a:r>
            <a:r>
              <a:rPr lang="ko-KR" altLang="en-US" sz="3400" b="1" dirty="0" smtClean="0"/>
              <a:t>필요한 권한 및 자원 등을 위임 및 제공</a:t>
            </a:r>
            <a:r>
              <a:rPr lang="en-US" altLang="ko-KR" sz="3400" b="1" dirty="0" smtClean="0"/>
              <a:t>”</a:t>
            </a:r>
            <a:endParaRPr lang="en-US" sz="3400" b="1" dirty="0" smtClean="0"/>
          </a:p>
          <a:p>
            <a:pPr lvl="1">
              <a:lnSpc>
                <a:spcPct val="120000"/>
              </a:lnSpc>
            </a:pPr>
            <a:endParaRPr lang="en-US" sz="3400" b="1" dirty="0" smtClean="0"/>
          </a:p>
          <a:p>
            <a:pPr lvl="1">
              <a:lnSpc>
                <a:spcPct val="120000"/>
              </a:lnSpc>
            </a:pPr>
            <a:r>
              <a:rPr lang="en-US" sz="3400" b="1" dirty="0" smtClean="0"/>
              <a:t>“</a:t>
            </a:r>
            <a:r>
              <a:rPr lang="ko-KR" altLang="en-US" sz="3400" b="1" dirty="0" err="1" smtClean="0"/>
              <a:t>범사회적</a:t>
            </a:r>
            <a:r>
              <a:rPr lang="ko-KR" altLang="en-US" sz="3400" b="1" dirty="0" smtClean="0"/>
              <a:t> 차원에서 공공 교육 캠페인</a:t>
            </a:r>
            <a:r>
              <a:rPr lang="en-US" altLang="ko-KR" sz="3400" b="1" dirty="0" smtClean="0"/>
              <a:t> </a:t>
            </a:r>
            <a:r>
              <a:rPr lang="ko-KR" altLang="en-US" sz="3400" b="1" dirty="0" smtClean="0"/>
              <a:t>및 공공 컨설팅 등을 통하여 지역사회가 적극적으로 참여하게끔 하라</a:t>
            </a:r>
            <a:r>
              <a:rPr lang="en-US" altLang="ko-KR" sz="3400" b="1" dirty="0" smtClean="0"/>
              <a:t>.”</a:t>
            </a:r>
            <a:endParaRPr lang="en-US" sz="3400" dirty="0"/>
          </a:p>
        </p:txBody>
      </p:sp>
      <p:pic>
        <p:nvPicPr>
          <p:cNvPr id="5" name="Picture 4" descr="IMG_009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189133" y="3812067"/>
            <a:ext cx="2802467" cy="1824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G_7424.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189133" y="1683656"/>
            <a:ext cx="2802467" cy="1867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34846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ko-KR" altLang="en-US" dirty="0" smtClean="0"/>
              <a:t>계획을 수립하라</a:t>
            </a:r>
            <a:endParaRPr lang="en-US" dirty="0"/>
          </a:p>
        </p:txBody>
      </p:sp>
      <p:sp>
        <p:nvSpPr>
          <p:cNvPr id="3" name="Content Placeholder 2"/>
          <p:cNvSpPr>
            <a:spLocks noGrp="1"/>
          </p:cNvSpPr>
          <p:nvPr>
            <p:ph idx="1"/>
          </p:nvPr>
        </p:nvSpPr>
        <p:spPr>
          <a:xfrm>
            <a:off x="304800" y="1600199"/>
            <a:ext cx="4876800" cy="5105401"/>
          </a:xfrm>
        </p:spPr>
        <p:txBody>
          <a:bodyPr>
            <a:normAutofit fontScale="55000" lnSpcReduction="20000"/>
          </a:bodyPr>
          <a:lstStyle/>
          <a:p>
            <a:pPr marL="274320">
              <a:lnSpc>
                <a:spcPct val="120000"/>
              </a:lnSpc>
              <a:spcBef>
                <a:spcPts val="1200"/>
              </a:spcBef>
              <a:spcAft>
                <a:spcPts val="1200"/>
              </a:spcAft>
            </a:pPr>
            <a:r>
              <a:rPr lang="en-US" b="1" dirty="0" smtClean="0">
                <a:latin typeface="Calibri" pitchFamily="34" charset="0"/>
              </a:rPr>
              <a:t>“</a:t>
            </a:r>
            <a:r>
              <a:rPr lang="ko-KR" altLang="en-US" b="1" dirty="0" smtClean="0">
                <a:latin typeface="Calibri" pitchFamily="34" charset="0"/>
              </a:rPr>
              <a:t>지역사회는 더 이상 도움의 손길만을 기다리는 수동적인 존재가 아니다</a:t>
            </a:r>
            <a:r>
              <a:rPr lang="en-US" altLang="ko-KR" b="1" dirty="0" smtClean="0">
                <a:latin typeface="Calibri" pitchFamily="34" charset="0"/>
              </a:rPr>
              <a:t>. </a:t>
            </a:r>
            <a:r>
              <a:rPr lang="ko-KR" altLang="en-US" b="1" dirty="0" smtClean="0">
                <a:latin typeface="Calibri" pitchFamily="34" charset="0"/>
              </a:rPr>
              <a:t>해당 </a:t>
            </a:r>
            <a:r>
              <a:rPr lang="ko-KR" altLang="en-US" b="1" dirty="0" err="1" smtClean="0">
                <a:latin typeface="Calibri" pitchFamily="34" charset="0"/>
              </a:rPr>
              <a:t>지역내</a:t>
            </a:r>
            <a:r>
              <a:rPr lang="ko-KR" altLang="en-US" b="1" dirty="0" smtClean="0">
                <a:latin typeface="Calibri" pitchFamily="34" charset="0"/>
              </a:rPr>
              <a:t> 위험을 경감하기 위해 적극적으로 대처방안을 강구하고 재난에 대처할 준비가 되어있으며 </a:t>
            </a:r>
            <a:r>
              <a:rPr lang="ko-KR" altLang="en-US" b="1" dirty="0" err="1" smtClean="0">
                <a:latin typeface="Calibri" pitchFamily="34" charset="0"/>
              </a:rPr>
              <a:t>재난시</a:t>
            </a:r>
            <a:r>
              <a:rPr lang="ko-KR" altLang="en-US" b="1" dirty="0" smtClean="0">
                <a:latin typeface="Calibri" pitchFamily="34" charset="0"/>
              </a:rPr>
              <a:t> 외부 단체가 도착하기 전에 스스로 대처할 수 있다</a:t>
            </a:r>
            <a:r>
              <a:rPr lang="en-US" altLang="ko-KR" b="1" dirty="0" smtClean="0">
                <a:latin typeface="Calibri" pitchFamily="34" charset="0"/>
              </a:rPr>
              <a:t>. </a:t>
            </a:r>
            <a:r>
              <a:rPr lang="ko-KR" altLang="en-US" b="1" dirty="0" smtClean="0">
                <a:latin typeface="Calibri" pitchFamily="34" charset="0"/>
              </a:rPr>
              <a:t>재난으로 인한 손실을 줄이기 위해서는 지역사회의 참여가 매우 중요하다</a:t>
            </a:r>
            <a:r>
              <a:rPr lang="en-US" altLang="ko-KR" b="1" dirty="0" smtClean="0">
                <a:latin typeface="Calibri" pitchFamily="34" charset="0"/>
              </a:rPr>
              <a:t>.”</a:t>
            </a:r>
            <a:endParaRPr lang="en-US" b="1" dirty="0">
              <a:latin typeface="Calibri" pitchFamily="34" charset="0"/>
            </a:endParaRPr>
          </a:p>
          <a:p>
            <a:pPr marL="674370" lvl="1">
              <a:lnSpc>
                <a:spcPct val="120000"/>
              </a:lnSpc>
              <a:spcBef>
                <a:spcPts val="1200"/>
              </a:spcBef>
              <a:spcAft>
                <a:spcPts val="1200"/>
              </a:spcAft>
            </a:pPr>
            <a:r>
              <a:rPr lang="ko-KR" altLang="en-US" b="1" dirty="0" err="1" smtClean="0">
                <a:latin typeface="Calibri" pitchFamily="34" charset="0"/>
              </a:rPr>
              <a:t>구스타보</a:t>
            </a:r>
            <a:r>
              <a:rPr lang="ko-KR" altLang="en-US" b="1" dirty="0" smtClean="0">
                <a:latin typeface="Calibri" pitchFamily="34" charset="0"/>
              </a:rPr>
              <a:t> 라라 </a:t>
            </a:r>
            <a:r>
              <a:rPr lang="en-US" altLang="ko-KR" b="1" dirty="0" smtClean="0">
                <a:latin typeface="Calibri" pitchFamily="34" charset="0"/>
              </a:rPr>
              <a:t>(</a:t>
            </a:r>
            <a:r>
              <a:rPr lang="en-US" b="1" dirty="0" smtClean="0">
                <a:latin typeface="Calibri" pitchFamily="34" charset="0"/>
              </a:rPr>
              <a:t>Gustavo Lara) – </a:t>
            </a:r>
            <a:r>
              <a:rPr lang="ko-KR" altLang="en-US" b="1" dirty="0" smtClean="0">
                <a:latin typeface="Calibri" pitchFamily="34" charset="0"/>
              </a:rPr>
              <a:t>도미니카 공화국 </a:t>
            </a:r>
            <a:r>
              <a:rPr lang="ko-KR" altLang="en-US" b="1" dirty="0" err="1" smtClean="0">
                <a:latin typeface="Calibri" pitchFamily="34" charset="0"/>
              </a:rPr>
              <a:t>적십자회</a:t>
            </a:r>
            <a:r>
              <a:rPr lang="ko-KR" altLang="en-US" b="1" dirty="0" smtClean="0">
                <a:latin typeface="Calibri" pitchFamily="34" charset="0"/>
              </a:rPr>
              <a:t> 사무총장</a:t>
            </a:r>
            <a:endParaRPr lang="en-US" b="1" dirty="0" smtClean="0">
              <a:latin typeface="Calibri" pitchFamily="34" charset="0"/>
            </a:endParaRPr>
          </a:p>
        </p:txBody>
      </p:sp>
      <p:pic>
        <p:nvPicPr>
          <p:cNvPr id="5" name="Picture 4" descr="ss-100809-pakistan-04.ss_full.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62600" y="1600199"/>
            <a:ext cx="3398320" cy="34747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104</a:t>
            </a:fld>
            <a:endParaRPr lang="en-US" dirty="0"/>
          </a:p>
        </p:txBody>
      </p:sp>
    </p:spTree>
    <p:extLst>
      <p:ext uri="{BB962C8B-B14F-4D97-AF65-F5344CB8AC3E}">
        <p14:creationId xmlns:p14="http://schemas.microsoft.com/office/powerpoint/2010/main" val="2893243285"/>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재난 구조 활동</a:t>
            </a:r>
            <a:endParaRPr lang="en-US" dirty="0"/>
          </a:p>
        </p:txBody>
      </p:sp>
      <p:sp>
        <p:nvSpPr>
          <p:cNvPr id="3" name="Text Placeholder 2"/>
          <p:cNvSpPr>
            <a:spLocks noGrp="1"/>
          </p:cNvSpPr>
          <p:nvPr>
            <p:ph type="body" sz="quarter" idx="11"/>
          </p:nvPr>
        </p:nvSpPr>
        <p:spPr>
          <a:xfrm>
            <a:off x="304800" y="1422400"/>
            <a:ext cx="8458200" cy="685800"/>
          </a:xfrm>
        </p:spPr>
        <p:txBody>
          <a:bodyPr>
            <a:normAutofit/>
          </a:bodyPr>
          <a:lstStyle/>
          <a:p>
            <a:r>
              <a:rPr lang="ko-KR" altLang="en-US" dirty="0" smtClean="0"/>
              <a:t>왜 지역사회를 기반으로 해야 하는가</a:t>
            </a:r>
            <a:r>
              <a:rPr lang="en-US" altLang="ko-KR" dirty="0" smtClean="0"/>
              <a:t>?</a:t>
            </a:r>
            <a:endParaRPr lang="en-US" dirty="0"/>
          </a:p>
        </p:txBody>
      </p:sp>
      <p:sp>
        <p:nvSpPr>
          <p:cNvPr id="4" name="Text Placeholder 3"/>
          <p:cNvSpPr>
            <a:spLocks noGrp="1"/>
          </p:cNvSpPr>
          <p:nvPr>
            <p:ph type="body" sz="quarter" idx="12"/>
          </p:nvPr>
        </p:nvSpPr>
        <p:spPr>
          <a:xfrm>
            <a:off x="330200" y="2273300"/>
            <a:ext cx="8509000" cy="4495800"/>
          </a:xfrm>
        </p:spPr>
        <p:txBody>
          <a:bodyPr>
            <a:normAutofit fontScale="47500" lnSpcReduction="20000"/>
          </a:bodyPr>
          <a:lstStyle/>
          <a:p>
            <a:pPr>
              <a:lnSpc>
                <a:spcPct val="120000"/>
              </a:lnSpc>
              <a:spcBef>
                <a:spcPts val="1200"/>
              </a:spcBef>
              <a:spcAft>
                <a:spcPts val="600"/>
              </a:spcAft>
            </a:pPr>
            <a:r>
              <a:rPr lang="en-US" dirty="0" smtClean="0"/>
              <a:t>“</a:t>
            </a:r>
            <a:r>
              <a:rPr lang="ko-KR" altLang="en-US" dirty="0" smtClean="0"/>
              <a:t>골든 아워 </a:t>
            </a:r>
            <a:r>
              <a:rPr lang="en-US" altLang="ko-KR" dirty="0" smtClean="0"/>
              <a:t>(</a:t>
            </a:r>
            <a:r>
              <a:rPr lang="en-US" dirty="0" smtClean="0"/>
              <a:t>Golden Hour”) – </a:t>
            </a:r>
            <a:r>
              <a:rPr lang="ko-KR" altLang="en-US" dirty="0" smtClean="0"/>
              <a:t>재난 발생 직후 </a:t>
            </a:r>
            <a:r>
              <a:rPr lang="en-US" altLang="ko-KR" dirty="0" smtClean="0"/>
              <a:t>1</a:t>
            </a:r>
            <a:r>
              <a:rPr lang="ko-KR" altLang="en-US" dirty="0" smtClean="0"/>
              <a:t>시간 동안 희생자들의 생존가능성이 가장 높다</a:t>
            </a:r>
            <a:r>
              <a:rPr lang="en-US" altLang="ko-KR" dirty="0" smtClean="0"/>
              <a:t>.</a:t>
            </a:r>
            <a:endParaRPr lang="en-US" dirty="0" smtClean="0"/>
          </a:p>
          <a:p>
            <a:pPr>
              <a:lnSpc>
                <a:spcPct val="120000"/>
              </a:lnSpc>
              <a:spcBef>
                <a:spcPts val="1200"/>
              </a:spcBef>
              <a:spcAft>
                <a:spcPts val="600"/>
              </a:spcAft>
            </a:pPr>
            <a:r>
              <a:rPr lang="ko-KR" altLang="en-US" dirty="0" smtClean="0"/>
              <a:t>지역 주민들은 서로를 도울 가능성이 높다</a:t>
            </a:r>
            <a:r>
              <a:rPr lang="en-US" altLang="ko-KR" dirty="0" smtClean="0"/>
              <a:t>.</a:t>
            </a:r>
            <a:endParaRPr lang="en-US" dirty="0" smtClean="0"/>
          </a:p>
          <a:p>
            <a:pPr lvl="1">
              <a:lnSpc>
                <a:spcPct val="120000"/>
              </a:lnSpc>
              <a:spcBef>
                <a:spcPts val="1200"/>
              </a:spcBef>
              <a:spcAft>
                <a:spcPts val="600"/>
              </a:spcAft>
            </a:pPr>
            <a:r>
              <a:rPr lang="ko-KR" altLang="en-US" dirty="0" smtClean="0"/>
              <a:t>사례</a:t>
            </a:r>
            <a:r>
              <a:rPr lang="en-US" dirty="0" smtClean="0"/>
              <a:t>: </a:t>
            </a:r>
            <a:r>
              <a:rPr lang="ko-KR" altLang="en-US" dirty="0" smtClean="0"/>
              <a:t>멕시코 지진</a:t>
            </a:r>
            <a:r>
              <a:rPr lang="en-US" dirty="0" smtClean="0"/>
              <a:t> – 800 </a:t>
            </a:r>
            <a:r>
              <a:rPr lang="ko-KR" altLang="en-US" dirty="0" smtClean="0"/>
              <a:t>명 생존</a:t>
            </a:r>
            <a:r>
              <a:rPr lang="en-US" dirty="0" smtClean="0"/>
              <a:t>/100 </a:t>
            </a:r>
            <a:r>
              <a:rPr lang="ko-KR" altLang="en-US" dirty="0" smtClean="0"/>
              <a:t>명의 구조요원 희생</a:t>
            </a:r>
            <a:endParaRPr lang="en-US" dirty="0" smtClean="0"/>
          </a:p>
          <a:p>
            <a:pPr>
              <a:lnSpc>
                <a:spcPct val="120000"/>
              </a:lnSpc>
              <a:spcBef>
                <a:spcPts val="1200"/>
              </a:spcBef>
              <a:spcAft>
                <a:spcPts val="600"/>
              </a:spcAft>
            </a:pPr>
            <a:r>
              <a:rPr lang="ko-KR" altLang="en-US" dirty="0" smtClean="0"/>
              <a:t>재난 구조 단체들의 자원과 </a:t>
            </a:r>
            <a:r>
              <a:rPr lang="ko-KR" altLang="en-US" dirty="0" err="1" smtClean="0"/>
              <a:t>접근성이</a:t>
            </a:r>
            <a:r>
              <a:rPr lang="ko-KR" altLang="en-US" dirty="0" smtClean="0"/>
              <a:t> 제한되어 있다</a:t>
            </a:r>
            <a:r>
              <a:rPr lang="en-US" altLang="ko-KR" dirty="0" smtClean="0"/>
              <a:t>.</a:t>
            </a:r>
            <a:endParaRPr lang="en-US" dirty="0" smtClean="0"/>
          </a:p>
          <a:p>
            <a:pPr>
              <a:lnSpc>
                <a:spcPct val="120000"/>
              </a:lnSpc>
              <a:spcBef>
                <a:spcPts val="1200"/>
              </a:spcBef>
              <a:spcAft>
                <a:spcPts val="600"/>
              </a:spcAft>
            </a:pPr>
            <a:r>
              <a:rPr lang="ko-KR" altLang="en-US" dirty="0" smtClean="0"/>
              <a:t>많은 경우 반드시 고도로 숙련된 기술이 있어야 구조활동을 할 수 있는 것은 아니다</a:t>
            </a:r>
            <a:r>
              <a:rPr lang="en-US" altLang="ko-KR" dirty="0" smtClean="0"/>
              <a:t>.</a:t>
            </a:r>
            <a:endParaRPr lang="en-US" dirty="0" smtClean="0"/>
          </a:p>
          <a:p>
            <a:pPr>
              <a:lnSpc>
                <a:spcPct val="120000"/>
              </a:lnSpc>
              <a:spcBef>
                <a:spcPts val="1200"/>
              </a:spcBef>
              <a:spcAft>
                <a:spcPts val="600"/>
              </a:spcAft>
            </a:pPr>
            <a:r>
              <a:rPr lang="ko-KR" altLang="en-US" dirty="0" smtClean="0"/>
              <a:t>공공 구조 자원의 범위가 지역사회로 확대될 수 있다</a:t>
            </a:r>
            <a:r>
              <a:rPr lang="en-US" altLang="ko-KR" dirty="0" smtClean="0"/>
              <a:t>.</a:t>
            </a:r>
            <a:endParaRPr lang="en-US" dirty="0" smtClean="0"/>
          </a:p>
          <a:p>
            <a:pPr>
              <a:lnSpc>
                <a:spcPct val="120000"/>
              </a:lnSpc>
              <a:spcBef>
                <a:spcPts val="1200"/>
              </a:spcBef>
              <a:spcAft>
                <a:spcPts val="600"/>
              </a:spcAft>
            </a:pPr>
            <a:r>
              <a:rPr lang="ko-KR" altLang="en-US" dirty="0" smtClean="0"/>
              <a:t>조직성을 갖추고 있고 계획을 수립하였으며 훈련을 받을 상태라면 전체 재난 </a:t>
            </a:r>
            <a:r>
              <a:rPr lang="ko-KR" altLang="en-US" dirty="0" err="1" smtClean="0"/>
              <a:t>궂</a:t>
            </a:r>
            <a:r>
              <a:rPr lang="ko-KR" altLang="en-US" dirty="0" smtClean="0"/>
              <a:t> 활동의 </a:t>
            </a:r>
            <a:r>
              <a:rPr lang="en-US" altLang="ko-KR" dirty="0" smtClean="0"/>
              <a:t>95%</a:t>
            </a:r>
            <a:r>
              <a:rPr lang="ko-KR" altLang="en-US" dirty="0" smtClean="0"/>
              <a:t>는 외부의 도움 없이 지역 사회 스스로 진핼 할 수 있다</a:t>
            </a:r>
            <a:r>
              <a:rPr lang="en-US" altLang="ko-KR" dirty="0" smtClean="0"/>
              <a:t>.</a:t>
            </a:r>
            <a:endParaRPr lang="en-US" dirty="0" smtClean="0"/>
          </a:p>
          <a:p>
            <a:pPr>
              <a:lnSpc>
                <a:spcPct val="120000"/>
              </a:lnSpc>
              <a:spcBef>
                <a:spcPts val="1200"/>
              </a:spcBef>
              <a:spcAft>
                <a:spcPts val="600"/>
              </a:spcAft>
            </a:pPr>
            <a:r>
              <a:rPr lang="ko-KR" altLang="en-US" dirty="0" smtClean="0"/>
              <a:t>당신이 바로 첫 번째로 구조활동을 할 수 있습니다</a:t>
            </a:r>
            <a:r>
              <a:rPr lang="en-US" altLang="ko-KR" dirty="0" smtClean="0"/>
              <a:t>!</a:t>
            </a:r>
            <a:endParaRPr lang="en-US" dirty="0" smtClean="0"/>
          </a:p>
          <a:p>
            <a:pPr>
              <a:lnSpc>
                <a:spcPct val="90000"/>
              </a:lnSpc>
            </a:pPr>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p:txBody>
      </p:sp>
      <p:sp>
        <p:nvSpPr>
          <p:cNvPr id="7" name="Rectangle 3"/>
          <p:cNvSpPr txBox="1">
            <a:spLocks noChangeArrowheads="1"/>
          </p:cNvSpPr>
          <p:nvPr/>
        </p:nvSpPr>
        <p:spPr>
          <a:xfrm>
            <a:off x="-6019800" y="-304800"/>
            <a:ext cx="4038600" cy="4525963"/>
          </a:xfrm>
          <a:prstGeom prst="rect">
            <a:avLst/>
          </a:prstGeom>
        </p:spPr>
        <p:txBody>
          <a:bodyPr/>
          <a:lstStyle/>
          <a:p>
            <a:pPr marL="533400" marR="0" lvl="0" indent="-5334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67856688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31"/>
          <p:cNvSpPr/>
          <p:nvPr/>
        </p:nvSpPr>
        <p:spPr>
          <a:xfrm>
            <a:off x="1828800" y="1905000"/>
            <a:ext cx="5486400" cy="4724400"/>
          </a:xfrm>
          <a:prstGeom prst="ellipse">
            <a:avLst/>
          </a:prstGeom>
          <a:solidFill>
            <a:schemeClr val="accent2">
              <a:lumMod val="75000"/>
              <a:alpha val="58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endParaRPr lang="en-US" dirty="0">
              <a:solidFill>
                <a:prstClr val="white"/>
              </a:solidFill>
            </a:endParaRPr>
          </a:p>
          <a:p>
            <a:pPr algn="ctr">
              <a:defRPr/>
            </a:pPr>
            <a:r>
              <a:rPr lang="ko-KR" altLang="en-US" sz="2400" dirty="0" smtClean="0">
                <a:solidFill>
                  <a:srgbClr val="FF0000"/>
                </a:solidFill>
                <a:effectLst>
                  <a:outerShdw blurRad="38100" dist="38100" dir="2700000" algn="tl">
                    <a:srgbClr val="000000">
                      <a:alpha val="43137"/>
                    </a:srgbClr>
                  </a:outerShdw>
                </a:effectLst>
              </a:rPr>
              <a:t>재난 지역</a:t>
            </a:r>
            <a:endParaRPr lang="en-US" sz="2400" dirty="0">
              <a:solidFill>
                <a:srgbClr val="FF0000"/>
              </a:solidFill>
              <a:effectLst>
                <a:outerShdw blurRad="38100" dist="38100" dir="2700000" algn="tl">
                  <a:srgbClr val="000000">
                    <a:alpha val="43137"/>
                  </a:srgbClr>
                </a:outerShdw>
              </a:effectLst>
            </a:endParaRPr>
          </a:p>
        </p:txBody>
      </p:sp>
      <p:sp>
        <p:nvSpPr>
          <p:cNvPr id="55" name="Down Arrow 54"/>
          <p:cNvSpPr/>
          <p:nvPr/>
        </p:nvSpPr>
        <p:spPr>
          <a:xfrm>
            <a:off x="3756992" y="1066800"/>
            <a:ext cx="1600200" cy="2438400"/>
          </a:xfrm>
          <a:prstGeom prst="downArrow">
            <a:avLst/>
          </a:prstGeom>
          <a:solidFill>
            <a:schemeClr val="accent1">
              <a:alpha val="58000"/>
            </a:schemeClr>
          </a:solidFill>
          <a:ln>
            <a:noFill/>
          </a:ln>
          <a:scene3d>
            <a:camera prst="orthographicFront"/>
            <a:lightRig rig="threePt" dir="t"/>
          </a:scene3d>
          <a:sp3d extrusionH="762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0" name="Oval 19"/>
          <p:cNvSpPr/>
          <p:nvPr/>
        </p:nvSpPr>
        <p:spPr>
          <a:xfrm>
            <a:off x="3694044" y="3962400"/>
            <a:ext cx="1703696" cy="762000"/>
          </a:xfrm>
          <a:prstGeom prst="ellipse">
            <a:avLst/>
          </a:prstGeom>
          <a:solidFill>
            <a:schemeClr val="accent5">
              <a:lumMod val="75000"/>
            </a:schemeClr>
          </a:solidFill>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r>
              <a:rPr lang="en-US" sz="4000" b="1" dirty="0" smtClean="0">
                <a:solidFill>
                  <a:prstClr val="white"/>
                </a:solidFill>
              </a:rPr>
              <a:t>LCC</a:t>
            </a:r>
            <a:endParaRPr lang="en-US" sz="4000" b="1" dirty="0">
              <a:solidFill>
                <a:prstClr val="white"/>
              </a:solidFill>
            </a:endParaRPr>
          </a:p>
        </p:txBody>
      </p:sp>
      <p:sp>
        <p:nvSpPr>
          <p:cNvPr id="31" name="Oval 30"/>
          <p:cNvSpPr/>
          <p:nvPr/>
        </p:nvSpPr>
        <p:spPr>
          <a:xfrm>
            <a:off x="37338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smtClean="0">
                <a:solidFill>
                  <a:prstClr val="white"/>
                </a:solidFill>
              </a:rPr>
              <a:t>DR </a:t>
            </a:r>
            <a:r>
              <a:rPr lang="ko-KR" altLang="en-US" sz="1200" b="1" dirty="0" smtClean="0">
                <a:solidFill>
                  <a:prstClr val="white"/>
                </a:solidFill>
              </a:rPr>
              <a:t>팀</a:t>
            </a:r>
            <a:endParaRPr lang="en-US" sz="1200" b="1" dirty="0">
              <a:solidFill>
                <a:prstClr val="white"/>
              </a:solidFill>
            </a:endParaRPr>
          </a:p>
        </p:txBody>
      </p:sp>
      <p:sp>
        <p:nvSpPr>
          <p:cNvPr id="37" name="Rounded Rectangle 36"/>
          <p:cNvSpPr/>
          <p:nvPr/>
        </p:nvSpPr>
        <p:spPr>
          <a:xfrm>
            <a:off x="7086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smtClean="0">
                <a:solidFill>
                  <a:prstClr val="white"/>
                </a:solidFill>
              </a:rPr>
              <a:t>IDRN </a:t>
            </a:r>
            <a:r>
              <a:rPr lang="ko-KR" altLang="en-US" sz="1600" b="1" dirty="0" smtClean="0">
                <a:solidFill>
                  <a:prstClr val="white"/>
                </a:solidFill>
              </a:rPr>
              <a:t>멤버</a:t>
            </a:r>
            <a:endParaRPr lang="en-US" sz="1600" b="1" dirty="0">
              <a:solidFill>
                <a:prstClr val="white"/>
              </a:solidFill>
            </a:endParaRPr>
          </a:p>
        </p:txBody>
      </p:sp>
      <p:sp>
        <p:nvSpPr>
          <p:cNvPr id="41" name="Oval 40"/>
          <p:cNvSpPr/>
          <p:nvPr/>
        </p:nvSpPr>
        <p:spPr>
          <a:xfrm>
            <a:off x="6248400" y="9144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smtClean="0">
                <a:solidFill>
                  <a:prstClr val="white"/>
                </a:solidFill>
              </a:rPr>
              <a:t>DR </a:t>
            </a:r>
            <a:r>
              <a:rPr lang="ko-KR" altLang="en-US" sz="1400" b="1" dirty="0" smtClean="0">
                <a:solidFill>
                  <a:prstClr val="white"/>
                </a:solidFill>
              </a:rPr>
              <a:t>팀</a:t>
            </a:r>
            <a:endParaRPr lang="en-US" sz="1400" b="1" dirty="0">
              <a:solidFill>
                <a:prstClr val="white"/>
              </a:solidFill>
            </a:endParaRPr>
          </a:p>
        </p:txBody>
      </p:sp>
      <p:sp>
        <p:nvSpPr>
          <p:cNvPr id="44" name="Circular Arrow 43"/>
          <p:cNvSpPr/>
          <p:nvPr/>
        </p:nvSpPr>
        <p:spPr>
          <a:xfrm rot="7681172">
            <a:off x="9066712" y="3816452"/>
            <a:ext cx="2030836" cy="2148016"/>
          </a:xfrm>
          <a:prstGeom prst="circularArrow">
            <a:avLst>
              <a:gd name="adj1" fmla="val 10408"/>
              <a:gd name="adj2" fmla="val 449915"/>
              <a:gd name="adj3" fmla="val 19949808"/>
              <a:gd name="adj4" fmla="val 10354270"/>
              <a:gd name="adj5" fmla="val 16739"/>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solidFill>
            </a:endParaRPr>
          </a:p>
        </p:txBody>
      </p:sp>
      <p:sp>
        <p:nvSpPr>
          <p:cNvPr id="45" name="Circular Arrow 44"/>
          <p:cNvSpPr/>
          <p:nvPr/>
        </p:nvSpPr>
        <p:spPr>
          <a:xfrm rot="3439190" flipV="1">
            <a:off x="-1437270" y="2433959"/>
            <a:ext cx="2142187" cy="2282262"/>
          </a:xfrm>
          <a:prstGeom prst="circularArrow">
            <a:avLst>
              <a:gd name="adj1" fmla="val 10408"/>
              <a:gd name="adj2" fmla="val 449915"/>
              <a:gd name="adj3" fmla="val 19949808"/>
              <a:gd name="adj4" fmla="val 10433879"/>
              <a:gd name="adj5" fmla="val 16677"/>
            </a:avLst>
          </a:prstGeom>
          <a:ln>
            <a:noFill/>
          </a:ln>
          <a:scene3d>
            <a:camera prst="orthographicFront"/>
            <a:lightRig rig="threePt" dir="t">
              <a:rot lat="0" lon="0" rev="3000000"/>
            </a:lightRig>
          </a:scene3d>
          <a:sp3d extrusionH="76200" contourW="25400" prstMaterial="softEdge">
            <a:bevelT w="38100"/>
            <a:bevelB w="0" h="0"/>
            <a:extrusionClr>
              <a:schemeClr val="tx1">
                <a:lumMod val="65000"/>
                <a:lumOff val="3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solidFill>
            </a:endParaRPr>
          </a:p>
        </p:txBody>
      </p:sp>
      <p:sp>
        <p:nvSpPr>
          <p:cNvPr id="50" name="Down Arrow 49"/>
          <p:cNvSpPr/>
          <p:nvPr/>
        </p:nvSpPr>
        <p:spPr>
          <a:xfrm rot="18357914">
            <a:off x="10011815" y="3962378"/>
            <a:ext cx="304800" cy="228600"/>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1" name="Down Arrow 50"/>
          <p:cNvSpPr/>
          <p:nvPr/>
        </p:nvSpPr>
        <p:spPr>
          <a:xfrm rot="2065116">
            <a:off x="3665001" y="4961349"/>
            <a:ext cx="422273" cy="807065"/>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0" name="Down Arrow 29"/>
          <p:cNvSpPr/>
          <p:nvPr/>
        </p:nvSpPr>
        <p:spPr>
          <a:xfrm rot="16350577">
            <a:off x="2509796" y="3178241"/>
            <a:ext cx="400322" cy="189900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3" name="Down Arrow 32"/>
          <p:cNvSpPr/>
          <p:nvPr/>
        </p:nvSpPr>
        <p:spPr>
          <a:xfrm rot="7209115">
            <a:off x="6415148" y="4284743"/>
            <a:ext cx="400322" cy="184982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7" name="Oval 56"/>
          <p:cNvSpPr/>
          <p:nvPr/>
        </p:nvSpPr>
        <p:spPr>
          <a:xfrm>
            <a:off x="9982200" y="2286000"/>
            <a:ext cx="533400" cy="3048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lIns="45720" rIns="45720" anchor="ctr"/>
          <a:lstStyle/>
          <a:p>
            <a:pPr algn="ctr">
              <a:defRPr/>
            </a:pPr>
            <a:r>
              <a:rPr lang="en-US" sz="1200" b="1" dirty="0">
                <a:solidFill>
                  <a:prstClr val="white"/>
                </a:solidFill>
              </a:rPr>
              <a:t>RAT</a:t>
            </a:r>
          </a:p>
        </p:txBody>
      </p:sp>
      <p:sp>
        <p:nvSpPr>
          <p:cNvPr id="58" name="Rounded Rectangle 57"/>
          <p:cNvSpPr/>
          <p:nvPr/>
        </p:nvSpPr>
        <p:spPr>
          <a:xfrm>
            <a:off x="2971800" y="76200"/>
            <a:ext cx="3222171" cy="838200"/>
          </a:xfrm>
          <a:prstGeom prst="roundRect">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smtClean="0">
                <a:solidFill>
                  <a:prstClr val="white"/>
                </a:solidFill>
              </a:rPr>
              <a:t>International Disaster Response Network</a:t>
            </a:r>
            <a:endParaRPr lang="en-US" sz="2000" b="1" dirty="0">
              <a:solidFill>
                <a:prstClr val="white"/>
              </a:solidFill>
            </a:endParaRPr>
          </a:p>
        </p:txBody>
      </p:sp>
      <p:sp>
        <p:nvSpPr>
          <p:cNvPr id="59" name="Down Arrow 58"/>
          <p:cNvSpPr/>
          <p:nvPr/>
        </p:nvSpPr>
        <p:spPr>
          <a:xfrm rot="19658294">
            <a:off x="5046376" y="4762527"/>
            <a:ext cx="356312" cy="737006"/>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0" name="Down Arrow 59"/>
          <p:cNvSpPr/>
          <p:nvPr/>
        </p:nvSpPr>
        <p:spPr>
          <a:xfrm rot="15002521">
            <a:off x="5311650" y="3174958"/>
            <a:ext cx="338740" cy="1023398"/>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3" name="Down Arrow 22"/>
          <p:cNvSpPr/>
          <p:nvPr/>
        </p:nvSpPr>
        <p:spPr>
          <a:xfrm rot="6658076">
            <a:off x="3486704" y="3146652"/>
            <a:ext cx="350377" cy="1025849"/>
          </a:xfrm>
          <a:prstGeom prst="downArrow">
            <a:avLst/>
          </a:prstGeom>
          <a:solidFill>
            <a:schemeClr val="accent4">
              <a:lumMod val="75000"/>
            </a:schemeClr>
          </a:solidFill>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4" name="Oval 23"/>
          <p:cNvSpPr/>
          <p:nvPr/>
        </p:nvSpPr>
        <p:spPr>
          <a:xfrm>
            <a:off x="4724400" y="44958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smtClean="0">
                <a:solidFill>
                  <a:prstClr val="white"/>
                </a:solidFill>
              </a:rPr>
              <a:t>DR </a:t>
            </a:r>
            <a:r>
              <a:rPr lang="ko-KR" altLang="en-US" sz="1200" b="1" dirty="0" smtClean="0">
                <a:solidFill>
                  <a:prstClr val="white"/>
                </a:solidFill>
              </a:rPr>
              <a:t>팀</a:t>
            </a:r>
            <a:endParaRPr lang="en-US" sz="1200" b="1" dirty="0">
              <a:solidFill>
                <a:prstClr val="white"/>
              </a:solidFill>
            </a:endParaRPr>
          </a:p>
        </p:txBody>
      </p:sp>
      <p:sp>
        <p:nvSpPr>
          <p:cNvPr id="25" name="Oval 24"/>
          <p:cNvSpPr/>
          <p:nvPr/>
        </p:nvSpPr>
        <p:spPr>
          <a:xfrm>
            <a:off x="4800600" y="38100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smtClean="0">
                <a:solidFill>
                  <a:prstClr val="white"/>
                </a:solidFill>
              </a:rPr>
              <a:t>DR </a:t>
            </a:r>
            <a:r>
              <a:rPr lang="ko-KR" altLang="en-US" sz="1200" b="1" dirty="0" smtClean="0">
                <a:solidFill>
                  <a:prstClr val="white"/>
                </a:solidFill>
              </a:rPr>
              <a:t>팀</a:t>
            </a:r>
            <a:endParaRPr lang="en-US" sz="1200" b="1" dirty="0">
              <a:solidFill>
                <a:prstClr val="white"/>
              </a:solidFill>
            </a:endParaRPr>
          </a:p>
        </p:txBody>
      </p:sp>
      <p:sp>
        <p:nvSpPr>
          <p:cNvPr id="26" name="Oval 25"/>
          <p:cNvSpPr/>
          <p:nvPr/>
        </p:nvSpPr>
        <p:spPr>
          <a:xfrm>
            <a:off x="3505200" y="3886200"/>
            <a:ext cx="838200" cy="457200"/>
          </a:xfrm>
          <a:prstGeom prst="ellipse">
            <a:avLst/>
          </a:prstGeom>
          <a:solidFill>
            <a:schemeClr val="accent4">
              <a:lumMod val="75000"/>
            </a:schemeClr>
          </a:solidFill>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smtClean="0">
                <a:solidFill>
                  <a:prstClr val="white"/>
                </a:solidFill>
              </a:rPr>
              <a:t>DR </a:t>
            </a:r>
            <a:r>
              <a:rPr lang="ko-KR" altLang="en-US" sz="1200" b="1" dirty="0" smtClean="0">
                <a:solidFill>
                  <a:prstClr val="white"/>
                </a:solidFill>
              </a:rPr>
              <a:t>팀</a:t>
            </a:r>
            <a:endParaRPr lang="en-US" sz="1200" b="1" dirty="0">
              <a:solidFill>
                <a:prstClr val="white"/>
              </a:solidFill>
            </a:endParaRPr>
          </a:p>
        </p:txBody>
      </p:sp>
      <p:sp>
        <p:nvSpPr>
          <p:cNvPr id="27" name="Isosceles Triangle 26"/>
          <p:cNvSpPr/>
          <p:nvPr/>
        </p:nvSpPr>
        <p:spPr>
          <a:xfrm>
            <a:off x="2286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r>
              <a:rPr lang="en-US" sz="1600" b="1" dirty="0" smtClean="0">
                <a:solidFill>
                  <a:prstClr val="white"/>
                </a:solidFill>
              </a:rPr>
              <a:t>LCC</a:t>
            </a:r>
            <a:endParaRPr lang="en-US" sz="1600" b="1" dirty="0">
              <a:solidFill>
                <a:prstClr val="white"/>
              </a:solidFill>
            </a:endParaRPr>
          </a:p>
        </p:txBody>
      </p:sp>
      <p:sp>
        <p:nvSpPr>
          <p:cNvPr id="28" name="Isosceles Triangle 27"/>
          <p:cNvSpPr/>
          <p:nvPr/>
        </p:nvSpPr>
        <p:spPr>
          <a:xfrm>
            <a:off x="3048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r>
              <a:rPr lang="en-US" sz="1600" b="1" dirty="0" smtClean="0">
                <a:solidFill>
                  <a:prstClr val="white"/>
                </a:solidFill>
              </a:rPr>
              <a:t>LCC</a:t>
            </a:r>
            <a:endParaRPr lang="en-US" sz="1600" b="1" dirty="0">
              <a:solidFill>
                <a:prstClr val="white"/>
              </a:solidFill>
            </a:endParaRPr>
          </a:p>
        </p:txBody>
      </p:sp>
      <p:sp>
        <p:nvSpPr>
          <p:cNvPr id="29" name="Isosceles Triangle 28"/>
          <p:cNvSpPr/>
          <p:nvPr/>
        </p:nvSpPr>
        <p:spPr>
          <a:xfrm>
            <a:off x="7620000" y="50292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r>
              <a:rPr lang="en-US" sz="1600" b="1" dirty="0" smtClean="0">
                <a:solidFill>
                  <a:prstClr val="white"/>
                </a:solidFill>
              </a:rPr>
              <a:t>LCC</a:t>
            </a:r>
            <a:endParaRPr lang="en-US" sz="1600" b="1" dirty="0">
              <a:solidFill>
                <a:prstClr val="white"/>
              </a:solidFill>
            </a:endParaRPr>
          </a:p>
        </p:txBody>
      </p:sp>
      <p:sp>
        <p:nvSpPr>
          <p:cNvPr id="34" name="Isosceles Triangle 33"/>
          <p:cNvSpPr/>
          <p:nvPr/>
        </p:nvSpPr>
        <p:spPr>
          <a:xfrm>
            <a:off x="7620000" y="3657600"/>
            <a:ext cx="1295400" cy="685800"/>
          </a:xfrm>
          <a:prstGeom prst="triangle">
            <a:avLst>
              <a:gd name="adj" fmla="val 47995"/>
            </a:avLst>
          </a:prstGeom>
          <a:scene3d>
            <a:camera prst="orthographicFront"/>
            <a:lightRig rig="morning" dir="t">
              <a:rot lat="0" lon="0" rev="3000000"/>
            </a:lightRig>
          </a:scene3d>
          <a:sp3d extrusionH="76200" contourW="6350" prstMaterial="plastic">
            <a:bevelT w="38100"/>
            <a:extrusionClr>
              <a:schemeClr val="tx1">
                <a:lumMod val="50000"/>
                <a:lumOff val="50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600"/>
              </a:spcAft>
              <a:defRPr/>
            </a:pPr>
            <a:r>
              <a:rPr lang="en-US" sz="1600" b="1" dirty="0" smtClean="0">
                <a:solidFill>
                  <a:prstClr val="white"/>
                </a:solidFill>
              </a:rPr>
              <a:t>LCC</a:t>
            </a:r>
            <a:endParaRPr lang="en-US" sz="1600" b="1" dirty="0">
              <a:solidFill>
                <a:prstClr val="white"/>
              </a:solidFill>
            </a:endParaRPr>
          </a:p>
        </p:txBody>
      </p:sp>
      <p:sp>
        <p:nvSpPr>
          <p:cNvPr id="35" name="Down Arrow 34"/>
          <p:cNvSpPr/>
          <p:nvPr/>
        </p:nvSpPr>
        <p:spPr>
          <a:xfrm rot="14447532">
            <a:off x="2374975" y="4276806"/>
            <a:ext cx="400322" cy="1835498"/>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6" name="Down Arrow 35"/>
          <p:cNvSpPr/>
          <p:nvPr/>
        </p:nvSpPr>
        <p:spPr>
          <a:xfrm rot="5179228">
            <a:off x="6349121" y="3190993"/>
            <a:ext cx="400322" cy="1842289"/>
          </a:xfrm>
          <a:prstGeom prst="downArrow">
            <a:avLst/>
          </a:prstGeom>
          <a:scene3d>
            <a:camera prst="orthographicFront"/>
            <a:lightRig rig="threePt" dir="t">
              <a:rot lat="0" lon="0" rev="3000000"/>
            </a:lightRig>
          </a:scene3d>
          <a:sp3d extrusionH="76200" contourW="12700" prstMaterial="softEdge">
            <a:bevelT w="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40" name="Oval 39"/>
          <p:cNvSpPr/>
          <p:nvPr/>
        </p:nvSpPr>
        <p:spPr>
          <a:xfrm>
            <a:off x="990600" y="990600"/>
            <a:ext cx="1295400" cy="457200"/>
          </a:xfrm>
          <a:prstGeom prst="ellipse">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o-KR" altLang="en-US" sz="1400" b="1" dirty="0" smtClean="0">
                <a:solidFill>
                  <a:prstClr val="white"/>
                </a:solidFill>
              </a:rPr>
              <a:t>자원</a:t>
            </a:r>
            <a:endParaRPr lang="en-US" sz="1400" b="1" dirty="0">
              <a:solidFill>
                <a:prstClr val="white"/>
              </a:solidFill>
            </a:endParaRPr>
          </a:p>
        </p:txBody>
      </p:sp>
      <p:sp>
        <p:nvSpPr>
          <p:cNvPr id="42" name="Rounded Rectangle 41"/>
          <p:cNvSpPr/>
          <p:nvPr/>
        </p:nvSpPr>
        <p:spPr>
          <a:xfrm>
            <a:off x="609600" y="228600"/>
            <a:ext cx="1371600" cy="609600"/>
          </a:xfrm>
          <a:prstGeom prst="roundRect">
            <a:avLst/>
          </a:prstGeom>
          <a:scene3d>
            <a:camera prst="orthographicFront"/>
            <a:lightRig rig="threePt" dir="t">
              <a:rot lat="0" lon="0" rev="3000000"/>
            </a:lightRig>
          </a:scene3d>
          <a:sp3d extrusionH="6350" contourW="25400" prstMaterial="softEdge">
            <a:bevelT w="88900" h="12700"/>
            <a:bevelB w="88900" h="12700"/>
            <a:extrusionClr>
              <a:schemeClr val="tx2">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smtClean="0">
                <a:solidFill>
                  <a:prstClr val="white"/>
                </a:solidFill>
              </a:rPr>
              <a:t>IDRN </a:t>
            </a:r>
            <a:r>
              <a:rPr lang="ko-KR" altLang="en-US" sz="1600" b="1" dirty="0" smtClean="0">
                <a:solidFill>
                  <a:prstClr val="white"/>
                </a:solidFill>
              </a:rPr>
              <a:t>멤버</a:t>
            </a:r>
            <a:endParaRPr lang="en-US" sz="1600" b="1" dirty="0">
              <a:solidFill>
                <a:prstClr val="white"/>
              </a:solidFill>
            </a:endParaRPr>
          </a:p>
        </p:txBody>
      </p:sp>
      <p:sp>
        <p:nvSpPr>
          <p:cNvPr id="43" name="Down Arrow 42"/>
          <p:cNvSpPr/>
          <p:nvPr/>
        </p:nvSpPr>
        <p:spPr>
          <a:xfrm rot="16200000">
            <a:off x="2302772" y="294620"/>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46" name="Down Arrow 45"/>
          <p:cNvSpPr/>
          <p:nvPr/>
        </p:nvSpPr>
        <p:spPr>
          <a:xfrm rot="5400000">
            <a:off x="6397257" y="288029"/>
            <a:ext cx="367771" cy="401314"/>
          </a:xfrm>
          <a:prstGeom prst="downArrow">
            <a:avLst/>
          </a:prstGeom>
          <a:ln>
            <a:noFill/>
          </a:ln>
          <a:scene3d>
            <a:camera prst="orthographicFront"/>
            <a:lightRig rig="threePt" dir="t"/>
          </a:scene3d>
          <a:sp3d extrusionH="76200" contourW="12700">
            <a:bevelT w="38100"/>
            <a:extrusionClr>
              <a:schemeClr val="bg1">
                <a:lumMod val="65000"/>
              </a:schemeClr>
            </a:extrusionClr>
            <a:contourClr>
              <a:schemeClr val="tx2">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142235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style.rotation</p:attrName>
                                        </p:attrNameLst>
                                      </p:cBhvr>
                                      <p:tavLst>
                                        <p:tav tm="0">
                                          <p:val>
                                            <p:fltVal val="720"/>
                                          </p:val>
                                        </p:tav>
                                        <p:tav tm="100000">
                                          <p:val>
                                            <p:fltVal val="0"/>
                                          </p:val>
                                        </p:tav>
                                      </p:tavLst>
                                    </p:anim>
                                    <p:anim calcmode="lin" valueType="num">
                                      <p:cBhvr>
                                        <p:cTn id="9" dur="2000" fill="hold"/>
                                        <p:tgtEl>
                                          <p:spTgt spid="32"/>
                                        </p:tgtEl>
                                        <p:attrNameLst>
                                          <p:attrName>ppt_h</p:attrName>
                                        </p:attrNameLst>
                                      </p:cBhvr>
                                      <p:tavLst>
                                        <p:tav tm="0">
                                          <p:val>
                                            <p:fltVal val="0"/>
                                          </p:val>
                                        </p:tav>
                                        <p:tav tm="100000">
                                          <p:val>
                                            <p:strVal val="#ppt_h"/>
                                          </p:val>
                                        </p:tav>
                                      </p:tavLst>
                                    </p:anim>
                                    <p:anim calcmode="lin" valueType="num">
                                      <p:cBhvr>
                                        <p:cTn id="10" dur="2000" fill="hold"/>
                                        <p:tgtEl>
                                          <p:spTgt spid="3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20"/>
                                        </p:tgtEl>
                                        <p:attrNameLst>
                                          <p:attrName>style.visibility</p:attrName>
                                        </p:attrNameLst>
                                      </p:cBhvr>
                                      <p:to>
                                        <p:strVal val="visible"/>
                                      </p:to>
                                    </p:set>
                                    <p:set>
                                      <p:cBhvr>
                                        <p:cTn id="15" dur="455" fill="hold">
                                          <p:stCondLst>
                                            <p:cond delay="0"/>
                                          </p:stCondLst>
                                        </p:cTn>
                                        <p:tgtEl>
                                          <p:spTgt spid="20"/>
                                        </p:tgtEl>
                                        <p:attrNameLst>
                                          <p:attrName>style.rotation</p:attrName>
                                        </p:attrNameLst>
                                      </p:cBhvr>
                                      <p:to>
                                        <p:strVal val="-45.0"/>
                                      </p:to>
                                    </p:set>
                                    <p:anim calcmode="lin" valueType="num">
                                      <p:cBhvr>
                                        <p:cTn id="16" dur="455" fill="hold">
                                          <p:stCondLst>
                                            <p:cond delay="455"/>
                                          </p:stCondLst>
                                        </p:cTn>
                                        <p:tgtEl>
                                          <p:spTgt spid="20"/>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20"/>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20"/>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20"/>
                                        </p:tgtEl>
                                        <p:attrNameLst>
                                          <p:attrName>ppt_y</p:attrName>
                                        </p:attrNameLst>
                                      </p:cBhvr>
                                      <p:tavLst>
                                        <p:tav tm="0">
                                          <p:val>
                                            <p:strVal val="#ppt_y-(0.354*#ppt_w-0.172*#ppt_h)"/>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2000"/>
                                        <p:tgtEl>
                                          <p:spTgt spid="24"/>
                                        </p:tgtEl>
                                      </p:cBhvr>
                                    </p:animEffect>
                                    <p:anim calcmode="lin" valueType="num">
                                      <p:cBhvr>
                                        <p:cTn id="25" dur="2000" fill="hold"/>
                                        <p:tgtEl>
                                          <p:spTgt spid="24"/>
                                        </p:tgtEl>
                                        <p:attrNameLst>
                                          <p:attrName>style.rotation</p:attrName>
                                        </p:attrNameLst>
                                      </p:cBhvr>
                                      <p:tavLst>
                                        <p:tav tm="0">
                                          <p:val>
                                            <p:fltVal val="720"/>
                                          </p:val>
                                        </p:tav>
                                        <p:tav tm="100000">
                                          <p:val>
                                            <p:fltVal val="0"/>
                                          </p:val>
                                        </p:tav>
                                      </p:tavLst>
                                    </p:anim>
                                    <p:anim calcmode="lin" valueType="num">
                                      <p:cBhvr>
                                        <p:cTn id="26" dur="2000" fill="hold"/>
                                        <p:tgtEl>
                                          <p:spTgt spid="24"/>
                                        </p:tgtEl>
                                        <p:attrNameLst>
                                          <p:attrName>ppt_h</p:attrName>
                                        </p:attrNameLst>
                                      </p:cBhvr>
                                      <p:tavLst>
                                        <p:tav tm="0">
                                          <p:val>
                                            <p:fltVal val="0"/>
                                          </p:val>
                                        </p:tav>
                                        <p:tav tm="100000">
                                          <p:val>
                                            <p:strVal val="#ppt_h"/>
                                          </p:val>
                                        </p:tav>
                                      </p:tavLst>
                                    </p:anim>
                                    <p:anim calcmode="lin" valueType="num">
                                      <p:cBhvr>
                                        <p:cTn id="27" dur="2000" fill="hold"/>
                                        <p:tgtEl>
                                          <p:spTgt spid="24"/>
                                        </p:tgtEl>
                                        <p:attrNameLst>
                                          <p:attrName>ppt_w</p:attrName>
                                        </p:attrNameLst>
                                      </p:cBhvr>
                                      <p:tavLst>
                                        <p:tav tm="0">
                                          <p:val>
                                            <p:fltVal val="0"/>
                                          </p:val>
                                        </p:tav>
                                        <p:tav tm="100000">
                                          <p:val>
                                            <p:strVal val="#ppt_w"/>
                                          </p:val>
                                        </p:tav>
                                      </p:tavLst>
                                    </p:anim>
                                  </p:childTnLst>
                                </p:cTn>
                              </p:par>
                              <p:par>
                                <p:cTn id="28" presetID="35"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0"/>
                                        <p:tgtEl>
                                          <p:spTgt spid="31"/>
                                        </p:tgtEl>
                                      </p:cBhvr>
                                    </p:animEffect>
                                    <p:anim calcmode="lin" valueType="num">
                                      <p:cBhvr>
                                        <p:cTn id="31" dur="2000" fill="hold"/>
                                        <p:tgtEl>
                                          <p:spTgt spid="31"/>
                                        </p:tgtEl>
                                        <p:attrNameLst>
                                          <p:attrName>style.rotation</p:attrName>
                                        </p:attrNameLst>
                                      </p:cBhvr>
                                      <p:tavLst>
                                        <p:tav tm="0">
                                          <p:val>
                                            <p:fltVal val="720"/>
                                          </p:val>
                                        </p:tav>
                                        <p:tav tm="100000">
                                          <p:val>
                                            <p:fltVal val="0"/>
                                          </p:val>
                                        </p:tav>
                                      </p:tavLst>
                                    </p:anim>
                                    <p:anim calcmode="lin" valueType="num">
                                      <p:cBhvr>
                                        <p:cTn id="32" dur="2000" fill="hold"/>
                                        <p:tgtEl>
                                          <p:spTgt spid="31"/>
                                        </p:tgtEl>
                                        <p:attrNameLst>
                                          <p:attrName>ppt_h</p:attrName>
                                        </p:attrNameLst>
                                      </p:cBhvr>
                                      <p:tavLst>
                                        <p:tav tm="0">
                                          <p:val>
                                            <p:fltVal val="0"/>
                                          </p:val>
                                        </p:tav>
                                        <p:tav tm="100000">
                                          <p:val>
                                            <p:strVal val="#ppt_h"/>
                                          </p:val>
                                        </p:tav>
                                      </p:tavLst>
                                    </p:anim>
                                    <p:anim calcmode="lin" valueType="num">
                                      <p:cBhvr>
                                        <p:cTn id="33" dur="2000" fill="hold"/>
                                        <p:tgtEl>
                                          <p:spTgt spid="31"/>
                                        </p:tgtEl>
                                        <p:attrNameLst>
                                          <p:attrName>ppt_w</p:attrName>
                                        </p:attrNameLst>
                                      </p:cBhvr>
                                      <p:tavLst>
                                        <p:tav tm="0">
                                          <p:val>
                                            <p:fltVal val="0"/>
                                          </p:val>
                                        </p:tav>
                                        <p:tav tm="100000">
                                          <p:val>
                                            <p:strVal val="#ppt_w"/>
                                          </p:val>
                                        </p:tav>
                                      </p:tavLst>
                                    </p:anim>
                                  </p:childTnLst>
                                </p:cTn>
                              </p:par>
                              <p:par>
                                <p:cTn id="34" presetID="35"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2000"/>
                                        <p:tgtEl>
                                          <p:spTgt spid="26"/>
                                        </p:tgtEl>
                                      </p:cBhvr>
                                    </p:animEffect>
                                    <p:anim calcmode="lin" valueType="num">
                                      <p:cBhvr>
                                        <p:cTn id="37" dur="2000" fill="hold"/>
                                        <p:tgtEl>
                                          <p:spTgt spid="26"/>
                                        </p:tgtEl>
                                        <p:attrNameLst>
                                          <p:attrName>style.rotation</p:attrName>
                                        </p:attrNameLst>
                                      </p:cBhvr>
                                      <p:tavLst>
                                        <p:tav tm="0">
                                          <p:val>
                                            <p:fltVal val="720"/>
                                          </p:val>
                                        </p:tav>
                                        <p:tav tm="100000">
                                          <p:val>
                                            <p:fltVal val="0"/>
                                          </p:val>
                                        </p:tav>
                                      </p:tavLst>
                                    </p:anim>
                                    <p:anim calcmode="lin" valueType="num">
                                      <p:cBhvr>
                                        <p:cTn id="38" dur="2000" fill="hold"/>
                                        <p:tgtEl>
                                          <p:spTgt spid="26"/>
                                        </p:tgtEl>
                                        <p:attrNameLst>
                                          <p:attrName>ppt_h</p:attrName>
                                        </p:attrNameLst>
                                      </p:cBhvr>
                                      <p:tavLst>
                                        <p:tav tm="0">
                                          <p:val>
                                            <p:fltVal val="0"/>
                                          </p:val>
                                        </p:tav>
                                        <p:tav tm="100000">
                                          <p:val>
                                            <p:strVal val="#ppt_h"/>
                                          </p:val>
                                        </p:tav>
                                      </p:tavLst>
                                    </p:anim>
                                    <p:anim calcmode="lin" valueType="num">
                                      <p:cBhvr>
                                        <p:cTn id="39" dur="2000" fill="hold"/>
                                        <p:tgtEl>
                                          <p:spTgt spid="26"/>
                                        </p:tgtEl>
                                        <p:attrNameLst>
                                          <p:attrName>ppt_w</p:attrName>
                                        </p:attrNameLst>
                                      </p:cBhvr>
                                      <p:tavLst>
                                        <p:tav tm="0">
                                          <p:val>
                                            <p:fltVal val="0"/>
                                          </p:val>
                                        </p:tav>
                                        <p:tav tm="100000">
                                          <p:val>
                                            <p:strVal val="#ppt_w"/>
                                          </p:val>
                                        </p:tav>
                                      </p:tavLst>
                                    </p:anim>
                                  </p:childTnLst>
                                </p:cTn>
                              </p:par>
                              <p:par>
                                <p:cTn id="40" presetID="35"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2000"/>
                                        <p:tgtEl>
                                          <p:spTgt spid="25"/>
                                        </p:tgtEl>
                                      </p:cBhvr>
                                    </p:animEffect>
                                    <p:anim calcmode="lin" valueType="num">
                                      <p:cBhvr>
                                        <p:cTn id="43" dur="2000" fill="hold"/>
                                        <p:tgtEl>
                                          <p:spTgt spid="25"/>
                                        </p:tgtEl>
                                        <p:attrNameLst>
                                          <p:attrName>style.rotation</p:attrName>
                                        </p:attrNameLst>
                                      </p:cBhvr>
                                      <p:tavLst>
                                        <p:tav tm="0">
                                          <p:val>
                                            <p:fltVal val="720"/>
                                          </p:val>
                                        </p:tav>
                                        <p:tav tm="100000">
                                          <p:val>
                                            <p:fltVal val="0"/>
                                          </p:val>
                                        </p:tav>
                                      </p:tavLst>
                                    </p:anim>
                                    <p:anim calcmode="lin" valueType="num">
                                      <p:cBhvr>
                                        <p:cTn id="44" dur="2000" fill="hold"/>
                                        <p:tgtEl>
                                          <p:spTgt spid="25"/>
                                        </p:tgtEl>
                                        <p:attrNameLst>
                                          <p:attrName>ppt_h</p:attrName>
                                        </p:attrNameLst>
                                      </p:cBhvr>
                                      <p:tavLst>
                                        <p:tav tm="0">
                                          <p:val>
                                            <p:fltVal val="0"/>
                                          </p:val>
                                        </p:tav>
                                        <p:tav tm="100000">
                                          <p:val>
                                            <p:strVal val="#ppt_h"/>
                                          </p:val>
                                        </p:tav>
                                      </p:tavLst>
                                    </p:anim>
                                    <p:anim calcmode="lin" valueType="num">
                                      <p:cBhvr>
                                        <p:cTn id="45"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grpId="1" nodeType="clickEffect">
                                  <p:stCondLst>
                                    <p:cond delay="0"/>
                                  </p:stCondLst>
                                  <p:childTnLst>
                                    <p:animMotion origin="layout" path="M 0 0 L 0.14166 -0.111 " pathEditMode="relative" ptsTypes="AA">
                                      <p:cBhvr>
                                        <p:cTn id="49" dur="2000" fill="hold"/>
                                        <p:tgtEl>
                                          <p:spTgt spid="25"/>
                                        </p:tgtEl>
                                        <p:attrNameLst>
                                          <p:attrName>ppt_x</p:attrName>
                                          <p:attrName>ppt_y</p:attrName>
                                        </p:attrNameLst>
                                      </p:cBhvr>
                                    </p:animMotion>
                                  </p:childTnLst>
                                </p:cTn>
                              </p:par>
                              <p:par>
                                <p:cTn id="50" presetID="0" presetClass="path" presetSubtype="0" accel="50000" decel="50000" fill="hold" grpId="1" nodeType="withEffect">
                                  <p:stCondLst>
                                    <p:cond delay="0"/>
                                  </p:stCondLst>
                                  <p:childTnLst>
                                    <p:animMotion origin="layout" path="M 0 0 L -0.13333 -0.0999 " pathEditMode="relative" ptsTypes="AA">
                                      <p:cBhvr>
                                        <p:cTn id="51" dur="2000" fill="hold"/>
                                        <p:tgtEl>
                                          <p:spTgt spid="26"/>
                                        </p:tgtEl>
                                        <p:attrNameLst>
                                          <p:attrName>ppt_x</p:attrName>
                                          <p:attrName>ppt_y</p:attrName>
                                        </p:attrNameLst>
                                      </p:cBhvr>
                                    </p:animMotion>
                                  </p:childTnLst>
                                </p:cTn>
                              </p:par>
                              <p:par>
                                <p:cTn id="52" presetID="0" presetClass="path" presetSubtype="0" accel="50000" decel="50000" fill="hold" grpId="1" nodeType="withEffect">
                                  <p:stCondLst>
                                    <p:cond delay="0"/>
                                  </p:stCondLst>
                                  <p:childTnLst>
                                    <p:animMotion origin="layout" path="M 0 0 L -0.08334 0.15541 " pathEditMode="relative" ptsTypes="AA">
                                      <p:cBhvr>
                                        <p:cTn id="53" dur="2000" fill="hold"/>
                                        <p:tgtEl>
                                          <p:spTgt spid="31"/>
                                        </p:tgtEl>
                                        <p:attrNameLst>
                                          <p:attrName>ppt_x</p:attrName>
                                          <p:attrName>ppt_y</p:attrName>
                                        </p:attrNameLst>
                                      </p:cBhvr>
                                    </p:animMotion>
                                  </p:childTnLst>
                                </p:cTn>
                              </p:par>
                              <p:par>
                                <p:cTn id="54" presetID="0" presetClass="path" presetSubtype="0" accel="50000" decel="50000" fill="hold" grpId="1" nodeType="withEffect">
                                  <p:stCondLst>
                                    <p:cond delay="0"/>
                                  </p:stCondLst>
                                  <p:childTnLst>
                                    <p:animMotion origin="layout" path="M 0 0 L 0.06666 0.16651 " pathEditMode="relative" ptsTypes="AA">
                                      <p:cBhvr>
                                        <p:cTn id="55" dur="2000" fill="hold"/>
                                        <p:tgtEl>
                                          <p:spTgt spid="24"/>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80">
                                          <p:stCondLst>
                                            <p:cond delay="0"/>
                                          </p:stCondLst>
                                        </p:cTn>
                                        <p:tgtEl>
                                          <p:spTgt spid="23"/>
                                        </p:tgtEl>
                                      </p:cBhvr>
                                    </p:animEffect>
                                    <p:anim calcmode="lin" valueType="num">
                                      <p:cBhvr>
                                        <p:cTn id="61"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6" dur="26">
                                          <p:stCondLst>
                                            <p:cond delay="650"/>
                                          </p:stCondLst>
                                        </p:cTn>
                                        <p:tgtEl>
                                          <p:spTgt spid="23"/>
                                        </p:tgtEl>
                                      </p:cBhvr>
                                      <p:to x="100000" y="60000"/>
                                    </p:animScale>
                                    <p:animScale>
                                      <p:cBhvr>
                                        <p:cTn id="67" dur="166" decel="50000">
                                          <p:stCondLst>
                                            <p:cond delay="676"/>
                                          </p:stCondLst>
                                        </p:cTn>
                                        <p:tgtEl>
                                          <p:spTgt spid="23"/>
                                        </p:tgtEl>
                                      </p:cBhvr>
                                      <p:to x="100000" y="100000"/>
                                    </p:animScale>
                                    <p:animScale>
                                      <p:cBhvr>
                                        <p:cTn id="68" dur="26">
                                          <p:stCondLst>
                                            <p:cond delay="1312"/>
                                          </p:stCondLst>
                                        </p:cTn>
                                        <p:tgtEl>
                                          <p:spTgt spid="23"/>
                                        </p:tgtEl>
                                      </p:cBhvr>
                                      <p:to x="100000" y="80000"/>
                                    </p:animScale>
                                    <p:animScale>
                                      <p:cBhvr>
                                        <p:cTn id="69" dur="166" decel="50000">
                                          <p:stCondLst>
                                            <p:cond delay="1338"/>
                                          </p:stCondLst>
                                        </p:cTn>
                                        <p:tgtEl>
                                          <p:spTgt spid="23"/>
                                        </p:tgtEl>
                                      </p:cBhvr>
                                      <p:to x="100000" y="100000"/>
                                    </p:animScale>
                                    <p:animScale>
                                      <p:cBhvr>
                                        <p:cTn id="70" dur="26">
                                          <p:stCondLst>
                                            <p:cond delay="1642"/>
                                          </p:stCondLst>
                                        </p:cTn>
                                        <p:tgtEl>
                                          <p:spTgt spid="23"/>
                                        </p:tgtEl>
                                      </p:cBhvr>
                                      <p:to x="100000" y="90000"/>
                                    </p:animScale>
                                    <p:animScale>
                                      <p:cBhvr>
                                        <p:cTn id="71" dur="166" decel="50000">
                                          <p:stCondLst>
                                            <p:cond delay="1668"/>
                                          </p:stCondLst>
                                        </p:cTn>
                                        <p:tgtEl>
                                          <p:spTgt spid="23"/>
                                        </p:tgtEl>
                                      </p:cBhvr>
                                      <p:to x="100000" y="100000"/>
                                    </p:animScale>
                                    <p:animScale>
                                      <p:cBhvr>
                                        <p:cTn id="72" dur="26">
                                          <p:stCondLst>
                                            <p:cond delay="1808"/>
                                          </p:stCondLst>
                                        </p:cTn>
                                        <p:tgtEl>
                                          <p:spTgt spid="23"/>
                                        </p:tgtEl>
                                      </p:cBhvr>
                                      <p:to x="100000" y="95000"/>
                                    </p:animScale>
                                    <p:animScale>
                                      <p:cBhvr>
                                        <p:cTn id="73" dur="166" decel="50000">
                                          <p:stCondLst>
                                            <p:cond delay="1834"/>
                                          </p:stCondLst>
                                        </p:cTn>
                                        <p:tgtEl>
                                          <p:spTgt spid="23"/>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60"/>
                                        </p:tgtEl>
                                        <p:attrNameLst>
                                          <p:attrName>style.visibility</p:attrName>
                                        </p:attrNameLst>
                                      </p:cBhvr>
                                      <p:to>
                                        <p:strVal val="visible"/>
                                      </p:to>
                                    </p:set>
                                    <p:animEffect transition="in" filter="wipe(down)">
                                      <p:cBhvr>
                                        <p:cTn id="76" dur="580">
                                          <p:stCondLst>
                                            <p:cond delay="0"/>
                                          </p:stCondLst>
                                        </p:cTn>
                                        <p:tgtEl>
                                          <p:spTgt spid="60"/>
                                        </p:tgtEl>
                                      </p:cBhvr>
                                    </p:animEffect>
                                    <p:anim calcmode="lin" valueType="num">
                                      <p:cBhvr>
                                        <p:cTn id="77"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82" dur="26">
                                          <p:stCondLst>
                                            <p:cond delay="650"/>
                                          </p:stCondLst>
                                        </p:cTn>
                                        <p:tgtEl>
                                          <p:spTgt spid="60"/>
                                        </p:tgtEl>
                                      </p:cBhvr>
                                      <p:to x="100000" y="60000"/>
                                    </p:animScale>
                                    <p:animScale>
                                      <p:cBhvr>
                                        <p:cTn id="83" dur="166" decel="50000">
                                          <p:stCondLst>
                                            <p:cond delay="676"/>
                                          </p:stCondLst>
                                        </p:cTn>
                                        <p:tgtEl>
                                          <p:spTgt spid="60"/>
                                        </p:tgtEl>
                                      </p:cBhvr>
                                      <p:to x="100000" y="100000"/>
                                    </p:animScale>
                                    <p:animScale>
                                      <p:cBhvr>
                                        <p:cTn id="84" dur="26">
                                          <p:stCondLst>
                                            <p:cond delay="1312"/>
                                          </p:stCondLst>
                                        </p:cTn>
                                        <p:tgtEl>
                                          <p:spTgt spid="60"/>
                                        </p:tgtEl>
                                      </p:cBhvr>
                                      <p:to x="100000" y="80000"/>
                                    </p:animScale>
                                    <p:animScale>
                                      <p:cBhvr>
                                        <p:cTn id="85" dur="166" decel="50000">
                                          <p:stCondLst>
                                            <p:cond delay="1338"/>
                                          </p:stCondLst>
                                        </p:cTn>
                                        <p:tgtEl>
                                          <p:spTgt spid="60"/>
                                        </p:tgtEl>
                                      </p:cBhvr>
                                      <p:to x="100000" y="100000"/>
                                    </p:animScale>
                                    <p:animScale>
                                      <p:cBhvr>
                                        <p:cTn id="86" dur="26">
                                          <p:stCondLst>
                                            <p:cond delay="1642"/>
                                          </p:stCondLst>
                                        </p:cTn>
                                        <p:tgtEl>
                                          <p:spTgt spid="60"/>
                                        </p:tgtEl>
                                      </p:cBhvr>
                                      <p:to x="100000" y="90000"/>
                                    </p:animScale>
                                    <p:animScale>
                                      <p:cBhvr>
                                        <p:cTn id="87" dur="166" decel="50000">
                                          <p:stCondLst>
                                            <p:cond delay="1668"/>
                                          </p:stCondLst>
                                        </p:cTn>
                                        <p:tgtEl>
                                          <p:spTgt spid="60"/>
                                        </p:tgtEl>
                                      </p:cBhvr>
                                      <p:to x="100000" y="100000"/>
                                    </p:animScale>
                                    <p:animScale>
                                      <p:cBhvr>
                                        <p:cTn id="88" dur="26">
                                          <p:stCondLst>
                                            <p:cond delay="1808"/>
                                          </p:stCondLst>
                                        </p:cTn>
                                        <p:tgtEl>
                                          <p:spTgt spid="60"/>
                                        </p:tgtEl>
                                      </p:cBhvr>
                                      <p:to x="100000" y="95000"/>
                                    </p:animScale>
                                    <p:animScale>
                                      <p:cBhvr>
                                        <p:cTn id="89" dur="166" decel="50000">
                                          <p:stCondLst>
                                            <p:cond delay="1834"/>
                                          </p:stCondLst>
                                        </p:cTn>
                                        <p:tgtEl>
                                          <p:spTgt spid="60"/>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down)">
                                      <p:cBhvr>
                                        <p:cTn id="92" dur="580">
                                          <p:stCondLst>
                                            <p:cond delay="0"/>
                                          </p:stCondLst>
                                        </p:cTn>
                                        <p:tgtEl>
                                          <p:spTgt spid="51"/>
                                        </p:tgtEl>
                                      </p:cBhvr>
                                    </p:animEffect>
                                    <p:anim calcmode="lin" valueType="num">
                                      <p:cBhvr>
                                        <p:cTn id="93"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8" dur="26">
                                          <p:stCondLst>
                                            <p:cond delay="650"/>
                                          </p:stCondLst>
                                        </p:cTn>
                                        <p:tgtEl>
                                          <p:spTgt spid="51"/>
                                        </p:tgtEl>
                                      </p:cBhvr>
                                      <p:to x="100000" y="60000"/>
                                    </p:animScale>
                                    <p:animScale>
                                      <p:cBhvr>
                                        <p:cTn id="99" dur="166" decel="50000">
                                          <p:stCondLst>
                                            <p:cond delay="676"/>
                                          </p:stCondLst>
                                        </p:cTn>
                                        <p:tgtEl>
                                          <p:spTgt spid="51"/>
                                        </p:tgtEl>
                                      </p:cBhvr>
                                      <p:to x="100000" y="100000"/>
                                    </p:animScale>
                                    <p:animScale>
                                      <p:cBhvr>
                                        <p:cTn id="100" dur="26">
                                          <p:stCondLst>
                                            <p:cond delay="1312"/>
                                          </p:stCondLst>
                                        </p:cTn>
                                        <p:tgtEl>
                                          <p:spTgt spid="51"/>
                                        </p:tgtEl>
                                      </p:cBhvr>
                                      <p:to x="100000" y="80000"/>
                                    </p:animScale>
                                    <p:animScale>
                                      <p:cBhvr>
                                        <p:cTn id="101" dur="166" decel="50000">
                                          <p:stCondLst>
                                            <p:cond delay="1338"/>
                                          </p:stCondLst>
                                        </p:cTn>
                                        <p:tgtEl>
                                          <p:spTgt spid="51"/>
                                        </p:tgtEl>
                                      </p:cBhvr>
                                      <p:to x="100000" y="100000"/>
                                    </p:animScale>
                                    <p:animScale>
                                      <p:cBhvr>
                                        <p:cTn id="102" dur="26">
                                          <p:stCondLst>
                                            <p:cond delay="1642"/>
                                          </p:stCondLst>
                                        </p:cTn>
                                        <p:tgtEl>
                                          <p:spTgt spid="51"/>
                                        </p:tgtEl>
                                      </p:cBhvr>
                                      <p:to x="100000" y="90000"/>
                                    </p:animScale>
                                    <p:animScale>
                                      <p:cBhvr>
                                        <p:cTn id="103" dur="166" decel="50000">
                                          <p:stCondLst>
                                            <p:cond delay="1668"/>
                                          </p:stCondLst>
                                        </p:cTn>
                                        <p:tgtEl>
                                          <p:spTgt spid="51"/>
                                        </p:tgtEl>
                                      </p:cBhvr>
                                      <p:to x="100000" y="100000"/>
                                    </p:animScale>
                                    <p:animScale>
                                      <p:cBhvr>
                                        <p:cTn id="104" dur="26">
                                          <p:stCondLst>
                                            <p:cond delay="1808"/>
                                          </p:stCondLst>
                                        </p:cTn>
                                        <p:tgtEl>
                                          <p:spTgt spid="51"/>
                                        </p:tgtEl>
                                      </p:cBhvr>
                                      <p:to x="100000" y="95000"/>
                                    </p:animScale>
                                    <p:animScale>
                                      <p:cBhvr>
                                        <p:cTn id="105" dur="166" decel="50000">
                                          <p:stCondLst>
                                            <p:cond delay="1834"/>
                                          </p:stCondLst>
                                        </p:cTn>
                                        <p:tgtEl>
                                          <p:spTgt spid="51"/>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wipe(down)">
                                      <p:cBhvr>
                                        <p:cTn id="108" dur="580">
                                          <p:stCondLst>
                                            <p:cond delay="0"/>
                                          </p:stCondLst>
                                        </p:cTn>
                                        <p:tgtEl>
                                          <p:spTgt spid="59"/>
                                        </p:tgtEl>
                                      </p:cBhvr>
                                    </p:animEffect>
                                    <p:anim calcmode="lin" valueType="num">
                                      <p:cBhvr>
                                        <p:cTn id="109"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14" dur="26">
                                          <p:stCondLst>
                                            <p:cond delay="650"/>
                                          </p:stCondLst>
                                        </p:cTn>
                                        <p:tgtEl>
                                          <p:spTgt spid="59"/>
                                        </p:tgtEl>
                                      </p:cBhvr>
                                      <p:to x="100000" y="60000"/>
                                    </p:animScale>
                                    <p:animScale>
                                      <p:cBhvr>
                                        <p:cTn id="115" dur="166" decel="50000">
                                          <p:stCondLst>
                                            <p:cond delay="676"/>
                                          </p:stCondLst>
                                        </p:cTn>
                                        <p:tgtEl>
                                          <p:spTgt spid="59"/>
                                        </p:tgtEl>
                                      </p:cBhvr>
                                      <p:to x="100000" y="100000"/>
                                    </p:animScale>
                                    <p:animScale>
                                      <p:cBhvr>
                                        <p:cTn id="116" dur="26">
                                          <p:stCondLst>
                                            <p:cond delay="1312"/>
                                          </p:stCondLst>
                                        </p:cTn>
                                        <p:tgtEl>
                                          <p:spTgt spid="59"/>
                                        </p:tgtEl>
                                      </p:cBhvr>
                                      <p:to x="100000" y="80000"/>
                                    </p:animScale>
                                    <p:animScale>
                                      <p:cBhvr>
                                        <p:cTn id="117" dur="166" decel="50000">
                                          <p:stCondLst>
                                            <p:cond delay="1338"/>
                                          </p:stCondLst>
                                        </p:cTn>
                                        <p:tgtEl>
                                          <p:spTgt spid="59"/>
                                        </p:tgtEl>
                                      </p:cBhvr>
                                      <p:to x="100000" y="100000"/>
                                    </p:animScale>
                                    <p:animScale>
                                      <p:cBhvr>
                                        <p:cTn id="118" dur="26">
                                          <p:stCondLst>
                                            <p:cond delay="1642"/>
                                          </p:stCondLst>
                                        </p:cTn>
                                        <p:tgtEl>
                                          <p:spTgt spid="59"/>
                                        </p:tgtEl>
                                      </p:cBhvr>
                                      <p:to x="100000" y="90000"/>
                                    </p:animScale>
                                    <p:animScale>
                                      <p:cBhvr>
                                        <p:cTn id="119" dur="166" decel="50000">
                                          <p:stCondLst>
                                            <p:cond delay="1668"/>
                                          </p:stCondLst>
                                        </p:cTn>
                                        <p:tgtEl>
                                          <p:spTgt spid="59"/>
                                        </p:tgtEl>
                                      </p:cBhvr>
                                      <p:to x="100000" y="100000"/>
                                    </p:animScale>
                                    <p:animScale>
                                      <p:cBhvr>
                                        <p:cTn id="120" dur="26">
                                          <p:stCondLst>
                                            <p:cond delay="1808"/>
                                          </p:stCondLst>
                                        </p:cTn>
                                        <p:tgtEl>
                                          <p:spTgt spid="59"/>
                                        </p:tgtEl>
                                      </p:cBhvr>
                                      <p:to x="100000" y="95000"/>
                                    </p:animScale>
                                    <p:animScale>
                                      <p:cBhvr>
                                        <p:cTn id="121" dur="166" decel="50000">
                                          <p:stCondLst>
                                            <p:cond delay="1834"/>
                                          </p:stCondLst>
                                        </p:cTn>
                                        <p:tgtEl>
                                          <p:spTgt spid="5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4" presetClass="entr" presetSubtype="0" fill="hold" grpId="0" nodeType="clickEffect">
                                  <p:stCondLst>
                                    <p:cond delay="0"/>
                                  </p:stCondLst>
                                  <p:childTnLst>
                                    <p:set>
                                      <p:cBhvr>
                                        <p:cTn id="125" dur="1" fill="hold">
                                          <p:stCondLst>
                                            <p:cond delay="0"/>
                                          </p:stCondLst>
                                        </p:cTn>
                                        <p:tgtEl>
                                          <p:spTgt spid="34"/>
                                        </p:tgtEl>
                                        <p:attrNameLst>
                                          <p:attrName>style.visibility</p:attrName>
                                        </p:attrNameLst>
                                      </p:cBhvr>
                                      <p:to>
                                        <p:strVal val="visible"/>
                                      </p:to>
                                    </p:set>
                                    <p:anim from="(-#ppt_w/2)" to="(#ppt_x)" calcmode="lin" valueType="num">
                                      <p:cBhvr>
                                        <p:cTn id="126" dur="600" fill="hold">
                                          <p:stCondLst>
                                            <p:cond delay="0"/>
                                          </p:stCondLst>
                                        </p:cTn>
                                        <p:tgtEl>
                                          <p:spTgt spid="34"/>
                                        </p:tgtEl>
                                        <p:attrNameLst>
                                          <p:attrName>ppt_x</p:attrName>
                                        </p:attrNameLst>
                                      </p:cBhvr>
                                    </p:anim>
                                    <p:anim from="0" to="-1.0" calcmode="lin" valueType="num">
                                      <p:cBhvr>
                                        <p:cTn id="127" dur="200" decel="50000" autoRev="1" fill="hold">
                                          <p:stCondLst>
                                            <p:cond delay="600"/>
                                          </p:stCondLst>
                                        </p:cTn>
                                        <p:tgtEl>
                                          <p:spTgt spid="34"/>
                                        </p:tgtEl>
                                        <p:attrNameLst>
                                          <p:attrName>xshear</p:attrName>
                                        </p:attrNameLst>
                                      </p:cBhvr>
                                    </p:anim>
                                    <p:animScale>
                                      <p:cBhvr>
                                        <p:cTn id="128" dur="200" decel="100000" autoRev="1" fill="hold">
                                          <p:stCondLst>
                                            <p:cond delay="600"/>
                                          </p:stCondLst>
                                        </p:cTn>
                                        <p:tgtEl>
                                          <p:spTgt spid="34"/>
                                        </p:tgtEl>
                                      </p:cBhvr>
                                      <p:from x="100000" y="100000"/>
                                      <p:to x="80000" y="100000"/>
                                    </p:animScale>
                                    <p:anim by="(#ppt_h/3+#ppt_w*0.1)" calcmode="lin" valueType="num">
                                      <p:cBhvr additive="sum">
                                        <p:cTn id="129" dur="200" decel="100000" autoRev="1" fill="hold">
                                          <p:stCondLst>
                                            <p:cond delay="600"/>
                                          </p:stCondLst>
                                        </p:cTn>
                                        <p:tgtEl>
                                          <p:spTgt spid="34"/>
                                        </p:tgtEl>
                                        <p:attrNameLst>
                                          <p:attrName>ppt_x</p:attrName>
                                        </p:attrNameLst>
                                      </p:cBhvr>
                                    </p:anim>
                                  </p:childTnLst>
                                </p:cTn>
                              </p:par>
                            </p:childTnLst>
                          </p:cTn>
                        </p:par>
                        <p:par>
                          <p:cTn id="130" fill="hold">
                            <p:stCondLst>
                              <p:cond delay="1000"/>
                            </p:stCondLst>
                            <p:childTnLst>
                              <p:par>
                                <p:cTn id="131" presetID="34" presetClass="entr" presetSubtype="0" fill="hold" grpId="0" nodeType="afterEffect">
                                  <p:stCondLst>
                                    <p:cond delay="0"/>
                                  </p:stCondLst>
                                  <p:childTnLst>
                                    <p:set>
                                      <p:cBhvr>
                                        <p:cTn id="132" dur="1" fill="hold">
                                          <p:stCondLst>
                                            <p:cond delay="0"/>
                                          </p:stCondLst>
                                        </p:cTn>
                                        <p:tgtEl>
                                          <p:spTgt spid="29"/>
                                        </p:tgtEl>
                                        <p:attrNameLst>
                                          <p:attrName>style.visibility</p:attrName>
                                        </p:attrNameLst>
                                      </p:cBhvr>
                                      <p:to>
                                        <p:strVal val="visible"/>
                                      </p:to>
                                    </p:set>
                                    <p:anim from="(-#ppt_w/2)" to="(#ppt_x)" calcmode="lin" valueType="num">
                                      <p:cBhvr>
                                        <p:cTn id="133" dur="600" fill="hold">
                                          <p:stCondLst>
                                            <p:cond delay="0"/>
                                          </p:stCondLst>
                                        </p:cTn>
                                        <p:tgtEl>
                                          <p:spTgt spid="29"/>
                                        </p:tgtEl>
                                        <p:attrNameLst>
                                          <p:attrName>ppt_x</p:attrName>
                                        </p:attrNameLst>
                                      </p:cBhvr>
                                    </p:anim>
                                    <p:anim from="0" to="-1.0" calcmode="lin" valueType="num">
                                      <p:cBhvr>
                                        <p:cTn id="134" dur="200" decel="50000" autoRev="1" fill="hold">
                                          <p:stCondLst>
                                            <p:cond delay="600"/>
                                          </p:stCondLst>
                                        </p:cTn>
                                        <p:tgtEl>
                                          <p:spTgt spid="29"/>
                                        </p:tgtEl>
                                        <p:attrNameLst>
                                          <p:attrName>xshear</p:attrName>
                                        </p:attrNameLst>
                                      </p:cBhvr>
                                    </p:anim>
                                    <p:animScale>
                                      <p:cBhvr>
                                        <p:cTn id="135" dur="200" decel="100000" autoRev="1" fill="hold">
                                          <p:stCondLst>
                                            <p:cond delay="600"/>
                                          </p:stCondLst>
                                        </p:cTn>
                                        <p:tgtEl>
                                          <p:spTgt spid="29"/>
                                        </p:tgtEl>
                                      </p:cBhvr>
                                      <p:from x="100000" y="100000"/>
                                      <p:to x="80000" y="100000"/>
                                    </p:animScale>
                                    <p:anim by="(#ppt_h/3+#ppt_w*0.1)" calcmode="lin" valueType="num">
                                      <p:cBhvr additive="sum">
                                        <p:cTn id="136" dur="200" decel="100000" autoRev="1" fill="hold">
                                          <p:stCondLst>
                                            <p:cond delay="600"/>
                                          </p:stCondLst>
                                        </p:cTn>
                                        <p:tgtEl>
                                          <p:spTgt spid="29"/>
                                        </p:tgtEl>
                                        <p:attrNameLst>
                                          <p:attrName>ppt_x</p:attrName>
                                        </p:attrNameLst>
                                      </p:cBhvr>
                                    </p:anim>
                                  </p:childTnLst>
                                </p:cTn>
                              </p:par>
                            </p:childTnLst>
                          </p:cTn>
                        </p:par>
                        <p:par>
                          <p:cTn id="137" fill="hold">
                            <p:stCondLst>
                              <p:cond delay="2000"/>
                            </p:stCondLst>
                            <p:childTnLst>
                              <p:par>
                                <p:cTn id="138" presetID="34" presetClass="entr" presetSubtype="0" fill="hold" grpId="0" nodeType="afterEffect">
                                  <p:stCondLst>
                                    <p:cond delay="0"/>
                                  </p:stCondLst>
                                  <p:childTnLst>
                                    <p:set>
                                      <p:cBhvr>
                                        <p:cTn id="139" dur="1" fill="hold">
                                          <p:stCondLst>
                                            <p:cond delay="0"/>
                                          </p:stCondLst>
                                        </p:cTn>
                                        <p:tgtEl>
                                          <p:spTgt spid="27"/>
                                        </p:tgtEl>
                                        <p:attrNameLst>
                                          <p:attrName>style.visibility</p:attrName>
                                        </p:attrNameLst>
                                      </p:cBhvr>
                                      <p:to>
                                        <p:strVal val="visible"/>
                                      </p:to>
                                    </p:set>
                                    <p:anim from="(-#ppt_w/2)" to="(#ppt_x)" calcmode="lin" valueType="num">
                                      <p:cBhvr>
                                        <p:cTn id="140" dur="600" fill="hold">
                                          <p:stCondLst>
                                            <p:cond delay="0"/>
                                          </p:stCondLst>
                                        </p:cTn>
                                        <p:tgtEl>
                                          <p:spTgt spid="27"/>
                                        </p:tgtEl>
                                        <p:attrNameLst>
                                          <p:attrName>ppt_x</p:attrName>
                                        </p:attrNameLst>
                                      </p:cBhvr>
                                    </p:anim>
                                    <p:anim from="0" to="-1.0" calcmode="lin" valueType="num">
                                      <p:cBhvr>
                                        <p:cTn id="141" dur="200" decel="50000" autoRev="1" fill="hold">
                                          <p:stCondLst>
                                            <p:cond delay="600"/>
                                          </p:stCondLst>
                                        </p:cTn>
                                        <p:tgtEl>
                                          <p:spTgt spid="27"/>
                                        </p:tgtEl>
                                        <p:attrNameLst>
                                          <p:attrName>xshear</p:attrName>
                                        </p:attrNameLst>
                                      </p:cBhvr>
                                    </p:anim>
                                    <p:animScale>
                                      <p:cBhvr>
                                        <p:cTn id="142" dur="200" decel="100000" autoRev="1" fill="hold">
                                          <p:stCondLst>
                                            <p:cond delay="600"/>
                                          </p:stCondLst>
                                        </p:cTn>
                                        <p:tgtEl>
                                          <p:spTgt spid="27"/>
                                        </p:tgtEl>
                                      </p:cBhvr>
                                      <p:from x="100000" y="100000"/>
                                      <p:to x="80000" y="100000"/>
                                    </p:animScale>
                                    <p:anim by="(#ppt_h/3+#ppt_w*0.1)" calcmode="lin" valueType="num">
                                      <p:cBhvr additive="sum">
                                        <p:cTn id="143" dur="200" decel="100000" autoRev="1" fill="hold">
                                          <p:stCondLst>
                                            <p:cond delay="600"/>
                                          </p:stCondLst>
                                        </p:cTn>
                                        <p:tgtEl>
                                          <p:spTgt spid="27"/>
                                        </p:tgtEl>
                                        <p:attrNameLst>
                                          <p:attrName>ppt_x</p:attrName>
                                        </p:attrNameLst>
                                      </p:cBhvr>
                                    </p:anim>
                                  </p:childTnLst>
                                </p:cTn>
                              </p:par>
                            </p:childTnLst>
                          </p:cTn>
                        </p:par>
                        <p:par>
                          <p:cTn id="144" fill="hold">
                            <p:stCondLst>
                              <p:cond delay="3000"/>
                            </p:stCondLst>
                            <p:childTnLst>
                              <p:par>
                                <p:cTn id="145" presetID="34" presetClass="entr" presetSubtype="0" fill="hold" grpId="0" nodeType="afterEffect">
                                  <p:stCondLst>
                                    <p:cond delay="0"/>
                                  </p:stCondLst>
                                  <p:childTnLst>
                                    <p:set>
                                      <p:cBhvr>
                                        <p:cTn id="146" dur="1" fill="hold">
                                          <p:stCondLst>
                                            <p:cond delay="0"/>
                                          </p:stCondLst>
                                        </p:cTn>
                                        <p:tgtEl>
                                          <p:spTgt spid="28"/>
                                        </p:tgtEl>
                                        <p:attrNameLst>
                                          <p:attrName>style.visibility</p:attrName>
                                        </p:attrNameLst>
                                      </p:cBhvr>
                                      <p:to>
                                        <p:strVal val="visible"/>
                                      </p:to>
                                    </p:set>
                                    <p:anim from="(-#ppt_w/2)" to="(#ppt_x)" calcmode="lin" valueType="num">
                                      <p:cBhvr>
                                        <p:cTn id="147" dur="600" fill="hold">
                                          <p:stCondLst>
                                            <p:cond delay="0"/>
                                          </p:stCondLst>
                                        </p:cTn>
                                        <p:tgtEl>
                                          <p:spTgt spid="28"/>
                                        </p:tgtEl>
                                        <p:attrNameLst>
                                          <p:attrName>ppt_x</p:attrName>
                                        </p:attrNameLst>
                                      </p:cBhvr>
                                    </p:anim>
                                    <p:anim from="0" to="-1.0" calcmode="lin" valueType="num">
                                      <p:cBhvr>
                                        <p:cTn id="148" dur="200" decel="50000" autoRev="1" fill="hold">
                                          <p:stCondLst>
                                            <p:cond delay="600"/>
                                          </p:stCondLst>
                                        </p:cTn>
                                        <p:tgtEl>
                                          <p:spTgt spid="28"/>
                                        </p:tgtEl>
                                        <p:attrNameLst>
                                          <p:attrName>xshear</p:attrName>
                                        </p:attrNameLst>
                                      </p:cBhvr>
                                    </p:anim>
                                    <p:animScale>
                                      <p:cBhvr>
                                        <p:cTn id="149" dur="200" decel="100000" autoRev="1" fill="hold">
                                          <p:stCondLst>
                                            <p:cond delay="600"/>
                                          </p:stCondLst>
                                        </p:cTn>
                                        <p:tgtEl>
                                          <p:spTgt spid="28"/>
                                        </p:tgtEl>
                                      </p:cBhvr>
                                      <p:from x="100000" y="100000"/>
                                      <p:to x="80000" y="100000"/>
                                    </p:animScale>
                                    <p:anim by="(#ppt_h/3+#ppt_w*0.1)" calcmode="lin" valueType="num">
                                      <p:cBhvr additive="sum">
                                        <p:cTn id="150" dur="200" decel="100000" autoRev="1" fill="hold">
                                          <p:stCondLst>
                                            <p:cond delay="600"/>
                                          </p:stCondLst>
                                        </p:cTn>
                                        <p:tgtEl>
                                          <p:spTgt spid="28"/>
                                        </p:tgtEl>
                                        <p:attrNameLst>
                                          <p:attrName>ppt_x</p:attrName>
                                        </p:attrNameLst>
                                      </p:cBhvr>
                                    </p:anim>
                                  </p:childTnLst>
                                </p:cTn>
                              </p:par>
                            </p:childTnLst>
                          </p:cTn>
                        </p:par>
                        <p:par>
                          <p:cTn id="151" fill="hold">
                            <p:stCondLst>
                              <p:cond delay="4000"/>
                            </p:stCondLst>
                            <p:childTnLst>
                              <p:par>
                                <p:cTn id="152" presetID="48" presetClass="entr" presetSubtype="0" accel="50000" fill="hold" grpId="0" nodeType="afterEffect">
                                  <p:stCondLst>
                                    <p:cond delay="0"/>
                                  </p:stCondLst>
                                  <p:childTnLst>
                                    <p:set>
                                      <p:cBhvr>
                                        <p:cTn id="153" dur="1" fill="hold">
                                          <p:stCondLst>
                                            <p:cond delay="0"/>
                                          </p:stCondLst>
                                        </p:cTn>
                                        <p:tgtEl>
                                          <p:spTgt spid="35"/>
                                        </p:tgtEl>
                                        <p:attrNameLst>
                                          <p:attrName>style.visibility</p:attrName>
                                        </p:attrNameLst>
                                      </p:cBhvr>
                                      <p:to>
                                        <p:strVal val="visible"/>
                                      </p:to>
                                    </p:set>
                                    <p:anim calcmode="lin" valueType="num">
                                      <p:cBhvr>
                                        <p:cTn id="154" dur="1000" fill="hold"/>
                                        <p:tgtEl>
                                          <p:spTgt spid="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5" dur="1000" fill="hold"/>
                                        <p:tgtEl>
                                          <p:spTgt spid="35"/>
                                        </p:tgtEl>
                                        <p:attrNameLst>
                                          <p:attrName>ppt_x</p:attrName>
                                        </p:attrNameLst>
                                      </p:cBhvr>
                                      <p:tavLst>
                                        <p:tav tm="0">
                                          <p:val>
                                            <p:fltVal val="-1"/>
                                          </p:val>
                                        </p:tav>
                                        <p:tav tm="50000">
                                          <p:val>
                                            <p:fltVal val="0.95"/>
                                          </p:val>
                                        </p:tav>
                                        <p:tav tm="100000">
                                          <p:val>
                                            <p:strVal val="#ppt_x"/>
                                          </p:val>
                                        </p:tav>
                                      </p:tavLst>
                                    </p:anim>
                                    <p:anim calcmode="lin" valueType="num">
                                      <p:cBhvr>
                                        <p:cTn id="156" dur="1000" fill="hold"/>
                                        <p:tgtEl>
                                          <p:spTgt spid="35"/>
                                        </p:tgtEl>
                                        <p:attrNameLst>
                                          <p:attrName>ppt_y</p:attrName>
                                        </p:attrNameLst>
                                      </p:cBhvr>
                                      <p:tavLst>
                                        <p:tav tm="0">
                                          <p:val>
                                            <p:strVal val="#ppt_y"/>
                                          </p:val>
                                        </p:tav>
                                        <p:tav tm="100000">
                                          <p:val>
                                            <p:strVal val="#ppt_y"/>
                                          </p:val>
                                        </p:tav>
                                      </p:tavLst>
                                    </p:anim>
                                    <p:animEffect transition="in" filter="fade">
                                      <p:cBhvr>
                                        <p:cTn id="157" dur="1000"/>
                                        <p:tgtEl>
                                          <p:spTgt spid="35"/>
                                        </p:tgtEl>
                                      </p:cBhvr>
                                    </p:animEffect>
                                  </p:childTnLst>
                                </p:cTn>
                              </p:par>
                              <p:par>
                                <p:cTn id="158" presetID="48" presetClass="entr" presetSubtype="0" accel="50000" fill="hold" grpId="0" nodeType="withEffect">
                                  <p:stCondLst>
                                    <p:cond delay="0"/>
                                  </p:stCondLst>
                                  <p:childTnLst>
                                    <p:set>
                                      <p:cBhvr>
                                        <p:cTn id="159" dur="1" fill="hold">
                                          <p:stCondLst>
                                            <p:cond delay="0"/>
                                          </p:stCondLst>
                                        </p:cTn>
                                        <p:tgtEl>
                                          <p:spTgt spid="30"/>
                                        </p:tgtEl>
                                        <p:attrNameLst>
                                          <p:attrName>style.visibility</p:attrName>
                                        </p:attrNameLst>
                                      </p:cBhvr>
                                      <p:to>
                                        <p:strVal val="visible"/>
                                      </p:to>
                                    </p:set>
                                    <p:anim calcmode="lin" valueType="num">
                                      <p:cBhvr>
                                        <p:cTn id="160" dur="1000" fill="hold"/>
                                        <p:tgtEl>
                                          <p:spTgt spid="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1" dur="1000" fill="hold"/>
                                        <p:tgtEl>
                                          <p:spTgt spid="30"/>
                                        </p:tgtEl>
                                        <p:attrNameLst>
                                          <p:attrName>ppt_x</p:attrName>
                                        </p:attrNameLst>
                                      </p:cBhvr>
                                      <p:tavLst>
                                        <p:tav tm="0">
                                          <p:val>
                                            <p:fltVal val="-1"/>
                                          </p:val>
                                        </p:tav>
                                        <p:tav tm="50000">
                                          <p:val>
                                            <p:fltVal val="0.95"/>
                                          </p:val>
                                        </p:tav>
                                        <p:tav tm="100000">
                                          <p:val>
                                            <p:strVal val="#ppt_x"/>
                                          </p:val>
                                        </p:tav>
                                      </p:tavLst>
                                    </p:anim>
                                    <p:anim calcmode="lin" valueType="num">
                                      <p:cBhvr>
                                        <p:cTn id="162" dur="1000" fill="hold"/>
                                        <p:tgtEl>
                                          <p:spTgt spid="30"/>
                                        </p:tgtEl>
                                        <p:attrNameLst>
                                          <p:attrName>ppt_y</p:attrName>
                                        </p:attrNameLst>
                                      </p:cBhvr>
                                      <p:tavLst>
                                        <p:tav tm="0">
                                          <p:val>
                                            <p:strVal val="#ppt_y"/>
                                          </p:val>
                                        </p:tav>
                                        <p:tav tm="100000">
                                          <p:val>
                                            <p:strVal val="#ppt_y"/>
                                          </p:val>
                                        </p:tav>
                                      </p:tavLst>
                                    </p:anim>
                                    <p:animEffect transition="in" filter="fade">
                                      <p:cBhvr>
                                        <p:cTn id="163" dur="1000"/>
                                        <p:tgtEl>
                                          <p:spTgt spid="30"/>
                                        </p:tgtEl>
                                      </p:cBhvr>
                                    </p:animEffect>
                                  </p:childTnLst>
                                </p:cTn>
                              </p:par>
                              <p:par>
                                <p:cTn id="164" presetID="48" presetClass="entr" presetSubtype="0" accel="50000" fill="hold" grpId="0" nodeType="withEffect">
                                  <p:stCondLst>
                                    <p:cond delay="0"/>
                                  </p:stCondLst>
                                  <p:childTnLst>
                                    <p:set>
                                      <p:cBhvr>
                                        <p:cTn id="165" dur="1" fill="hold">
                                          <p:stCondLst>
                                            <p:cond delay="0"/>
                                          </p:stCondLst>
                                        </p:cTn>
                                        <p:tgtEl>
                                          <p:spTgt spid="36"/>
                                        </p:tgtEl>
                                        <p:attrNameLst>
                                          <p:attrName>style.visibility</p:attrName>
                                        </p:attrNameLst>
                                      </p:cBhvr>
                                      <p:to>
                                        <p:strVal val="visible"/>
                                      </p:to>
                                    </p:set>
                                    <p:anim calcmode="lin" valueType="num">
                                      <p:cBhvr>
                                        <p:cTn id="166" dur="1000" fill="hold"/>
                                        <p:tgtEl>
                                          <p:spTgt spid="3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7" dur="1000" fill="hold"/>
                                        <p:tgtEl>
                                          <p:spTgt spid="36"/>
                                        </p:tgtEl>
                                        <p:attrNameLst>
                                          <p:attrName>ppt_x</p:attrName>
                                        </p:attrNameLst>
                                      </p:cBhvr>
                                      <p:tavLst>
                                        <p:tav tm="0">
                                          <p:val>
                                            <p:fltVal val="-1"/>
                                          </p:val>
                                        </p:tav>
                                        <p:tav tm="50000">
                                          <p:val>
                                            <p:fltVal val="0.95"/>
                                          </p:val>
                                        </p:tav>
                                        <p:tav tm="100000">
                                          <p:val>
                                            <p:strVal val="#ppt_x"/>
                                          </p:val>
                                        </p:tav>
                                      </p:tavLst>
                                    </p:anim>
                                    <p:anim calcmode="lin" valueType="num">
                                      <p:cBhvr>
                                        <p:cTn id="168" dur="1000" fill="hold"/>
                                        <p:tgtEl>
                                          <p:spTgt spid="36"/>
                                        </p:tgtEl>
                                        <p:attrNameLst>
                                          <p:attrName>ppt_y</p:attrName>
                                        </p:attrNameLst>
                                      </p:cBhvr>
                                      <p:tavLst>
                                        <p:tav tm="0">
                                          <p:val>
                                            <p:strVal val="#ppt_y"/>
                                          </p:val>
                                        </p:tav>
                                        <p:tav tm="100000">
                                          <p:val>
                                            <p:strVal val="#ppt_y"/>
                                          </p:val>
                                        </p:tav>
                                      </p:tavLst>
                                    </p:anim>
                                    <p:animEffect transition="in" filter="fade">
                                      <p:cBhvr>
                                        <p:cTn id="169" dur="1000"/>
                                        <p:tgtEl>
                                          <p:spTgt spid="36"/>
                                        </p:tgtEl>
                                      </p:cBhvr>
                                    </p:animEffect>
                                  </p:childTnLst>
                                </p:cTn>
                              </p:par>
                              <p:par>
                                <p:cTn id="170" presetID="48" presetClass="entr" presetSubtype="0" accel="50000" fill="hold" grpId="0" nodeType="withEffect">
                                  <p:stCondLst>
                                    <p:cond delay="0"/>
                                  </p:stCondLst>
                                  <p:childTnLst>
                                    <p:set>
                                      <p:cBhvr>
                                        <p:cTn id="171" dur="1" fill="hold">
                                          <p:stCondLst>
                                            <p:cond delay="0"/>
                                          </p:stCondLst>
                                        </p:cTn>
                                        <p:tgtEl>
                                          <p:spTgt spid="33"/>
                                        </p:tgtEl>
                                        <p:attrNameLst>
                                          <p:attrName>style.visibility</p:attrName>
                                        </p:attrNameLst>
                                      </p:cBhvr>
                                      <p:to>
                                        <p:strVal val="visible"/>
                                      </p:to>
                                    </p:set>
                                    <p:anim calcmode="lin" valueType="num">
                                      <p:cBhvr>
                                        <p:cTn id="172" dur="1000" fill="hold"/>
                                        <p:tgtEl>
                                          <p:spTgt spid="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3" dur="1000" fill="hold"/>
                                        <p:tgtEl>
                                          <p:spTgt spid="33"/>
                                        </p:tgtEl>
                                        <p:attrNameLst>
                                          <p:attrName>ppt_x</p:attrName>
                                        </p:attrNameLst>
                                      </p:cBhvr>
                                      <p:tavLst>
                                        <p:tav tm="0">
                                          <p:val>
                                            <p:fltVal val="-1"/>
                                          </p:val>
                                        </p:tav>
                                        <p:tav tm="50000">
                                          <p:val>
                                            <p:fltVal val="0.95"/>
                                          </p:val>
                                        </p:tav>
                                        <p:tav tm="100000">
                                          <p:val>
                                            <p:strVal val="#ppt_x"/>
                                          </p:val>
                                        </p:tav>
                                      </p:tavLst>
                                    </p:anim>
                                    <p:anim calcmode="lin" valueType="num">
                                      <p:cBhvr>
                                        <p:cTn id="174" dur="1000" fill="hold"/>
                                        <p:tgtEl>
                                          <p:spTgt spid="33"/>
                                        </p:tgtEl>
                                        <p:attrNameLst>
                                          <p:attrName>ppt_y</p:attrName>
                                        </p:attrNameLst>
                                      </p:cBhvr>
                                      <p:tavLst>
                                        <p:tav tm="0">
                                          <p:val>
                                            <p:strVal val="#ppt_y"/>
                                          </p:val>
                                        </p:tav>
                                        <p:tav tm="100000">
                                          <p:val>
                                            <p:strVal val="#ppt_y"/>
                                          </p:val>
                                        </p:tav>
                                      </p:tavLst>
                                    </p:anim>
                                    <p:animEffect transition="in" filter="fade">
                                      <p:cBhvr>
                                        <p:cTn id="175" dur="1000"/>
                                        <p:tgtEl>
                                          <p:spTgt spid="33"/>
                                        </p:tgtEl>
                                      </p:cBhvr>
                                    </p:animEffect>
                                  </p:childTnLst>
                                </p:cTn>
                              </p:par>
                            </p:childTnLst>
                          </p:cTn>
                        </p:par>
                        <p:par>
                          <p:cTn id="176" fill="hold">
                            <p:stCondLst>
                              <p:cond delay="5000"/>
                            </p:stCondLst>
                            <p:childTnLst>
                              <p:par>
                                <p:cTn id="177" presetID="32" presetClass="emph" presetSubtype="0" fill="hold" grpId="1" nodeType="afterEffect">
                                  <p:stCondLst>
                                    <p:cond delay="0"/>
                                  </p:stCondLst>
                                  <p:childTnLst>
                                    <p:animClr clrSpc="rgb" dir="cw">
                                      <p:cBhvr override="childStyle">
                                        <p:cTn id="178" dur="100" fill="hold"/>
                                        <p:tgtEl>
                                          <p:spTgt spid="35"/>
                                        </p:tgtEl>
                                        <p:attrNameLst>
                                          <p:attrName>style.color</p:attrName>
                                        </p:attrNameLst>
                                      </p:cBhvr>
                                      <p:to>
                                        <a:schemeClr val="accent2"/>
                                      </p:to>
                                    </p:animClr>
                                    <p:animClr clrSpc="rgb" dir="cw">
                                      <p:cBhvr>
                                        <p:cTn id="179" dur="100" fill="hold"/>
                                        <p:tgtEl>
                                          <p:spTgt spid="35"/>
                                        </p:tgtEl>
                                        <p:attrNameLst>
                                          <p:attrName>fillcolor</p:attrName>
                                        </p:attrNameLst>
                                      </p:cBhvr>
                                      <p:to>
                                        <a:schemeClr val="accent2"/>
                                      </p:to>
                                    </p:animClr>
                                    <p:set>
                                      <p:cBhvr>
                                        <p:cTn id="180" dur="100" fill="hold"/>
                                        <p:tgtEl>
                                          <p:spTgt spid="35"/>
                                        </p:tgtEl>
                                        <p:attrNameLst>
                                          <p:attrName>fill.type</p:attrName>
                                        </p:attrNameLst>
                                      </p:cBhvr>
                                      <p:to>
                                        <p:strVal val="solid"/>
                                      </p:to>
                                    </p:set>
                                    <p:set>
                                      <p:cBhvr>
                                        <p:cTn id="181" dur="100" fill="hold"/>
                                        <p:tgtEl>
                                          <p:spTgt spid="35"/>
                                        </p:tgtEl>
                                        <p:attrNameLst>
                                          <p:attrName>fill.on</p:attrName>
                                        </p:attrNameLst>
                                      </p:cBhvr>
                                      <p:to>
                                        <p:strVal val="true"/>
                                      </p:to>
                                    </p:set>
                                    <p:animRot by="120000">
                                      <p:cBhvr>
                                        <p:cTn id="182" dur="100" fill="hold">
                                          <p:stCondLst>
                                            <p:cond delay="0"/>
                                          </p:stCondLst>
                                        </p:cTn>
                                        <p:tgtEl>
                                          <p:spTgt spid="35"/>
                                        </p:tgtEl>
                                        <p:attrNameLst>
                                          <p:attrName>r</p:attrName>
                                        </p:attrNameLst>
                                      </p:cBhvr>
                                    </p:animRot>
                                    <p:animRot by="-240000">
                                      <p:cBhvr>
                                        <p:cTn id="183" dur="200" fill="hold">
                                          <p:stCondLst>
                                            <p:cond delay="200"/>
                                          </p:stCondLst>
                                        </p:cTn>
                                        <p:tgtEl>
                                          <p:spTgt spid="35"/>
                                        </p:tgtEl>
                                        <p:attrNameLst>
                                          <p:attrName>r</p:attrName>
                                        </p:attrNameLst>
                                      </p:cBhvr>
                                    </p:animRot>
                                    <p:animRot by="240000">
                                      <p:cBhvr>
                                        <p:cTn id="184" dur="200" fill="hold">
                                          <p:stCondLst>
                                            <p:cond delay="400"/>
                                          </p:stCondLst>
                                        </p:cTn>
                                        <p:tgtEl>
                                          <p:spTgt spid="35"/>
                                        </p:tgtEl>
                                        <p:attrNameLst>
                                          <p:attrName>r</p:attrName>
                                        </p:attrNameLst>
                                      </p:cBhvr>
                                    </p:animRot>
                                    <p:animRot by="-240000">
                                      <p:cBhvr>
                                        <p:cTn id="185" dur="200" fill="hold">
                                          <p:stCondLst>
                                            <p:cond delay="600"/>
                                          </p:stCondLst>
                                        </p:cTn>
                                        <p:tgtEl>
                                          <p:spTgt spid="35"/>
                                        </p:tgtEl>
                                        <p:attrNameLst>
                                          <p:attrName>r</p:attrName>
                                        </p:attrNameLst>
                                      </p:cBhvr>
                                    </p:animRot>
                                    <p:animRot by="120000">
                                      <p:cBhvr>
                                        <p:cTn id="186" dur="200" fill="hold">
                                          <p:stCondLst>
                                            <p:cond delay="800"/>
                                          </p:stCondLst>
                                        </p:cTn>
                                        <p:tgtEl>
                                          <p:spTgt spid="35"/>
                                        </p:tgtEl>
                                        <p:attrNameLst>
                                          <p:attrName>r</p:attrName>
                                        </p:attrNameLst>
                                      </p:cBhvr>
                                    </p:animRot>
                                  </p:childTnLst>
                                </p:cTn>
                              </p:par>
                              <p:par>
                                <p:cTn id="187" presetID="32" presetClass="emph" presetSubtype="0" fill="hold" grpId="1" nodeType="withEffect">
                                  <p:stCondLst>
                                    <p:cond delay="0"/>
                                  </p:stCondLst>
                                  <p:childTnLst>
                                    <p:animClr clrSpc="rgb" dir="cw">
                                      <p:cBhvr override="childStyle">
                                        <p:cTn id="188" dur="100" fill="hold"/>
                                        <p:tgtEl>
                                          <p:spTgt spid="30"/>
                                        </p:tgtEl>
                                        <p:attrNameLst>
                                          <p:attrName>style.color</p:attrName>
                                        </p:attrNameLst>
                                      </p:cBhvr>
                                      <p:to>
                                        <a:schemeClr val="accent2"/>
                                      </p:to>
                                    </p:animClr>
                                    <p:animClr clrSpc="rgb" dir="cw">
                                      <p:cBhvr>
                                        <p:cTn id="189" dur="100" fill="hold"/>
                                        <p:tgtEl>
                                          <p:spTgt spid="30"/>
                                        </p:tgtEl>
                                        <p:attrNameLst>
                                          <p:attrName>fillcolor</p:attrName>
                                        </p:attrNameLst>
                                      </p:cBhvr>
                                      <p:to>
                                        <a:schemeClr val="accent2"/>
                                      </p:to>
                                    </p:animClr>
                                    <p:set>
                                      <p:cBhvr>
                                        <p:cTn id="190" dur="100" fill="hold"/>
                                        <p:tgtEl>
                                          <p:spTgt spid="30"/>
                                        </p:tgtEl>
                                        <p:attrNameLst>
                                          <p:attrName>fill.type</p:attrName>
                                        </p:attrNameLst>
                                      </p:cBhvr>
                                      <p:to>
                                        <p:strVal val="solid"/>
                                      </p:to>
                                    </p:set>
                                    <p:set>
                                      <p:cBhvr>
                                        <p:cTn id="191" dur="100" fill="hold"/>
                                        <p:tgtEl>
                                          <p:spTgt spid="30"/>
                                        </p:tgtEl>
                                        <p:attrNameLst>
                                          <p:attrName>fill.on</p:attrName>
                                        </p:attrNameLst>
                                      </p:cBhvr>
                                      <p:to>
                                        <p:strVal val="true"/>
                                      </p:to>
                                    </p:set>
                                    <p:animRot by="120000">
                                      <p:cBhvr>
                                        <p:cTn id="192" dur="100" fill="hold">
                                          <p:stCondLst>
                                            <p:cond delay="0"/>
                                          </p:stCondLst>
                                        </p:cTn>
                                        <p:tgtEl>
                                          <p:spTgt spid="30"/>
                                        </p:tgtEl>
                                        <p:attrNameLst>
                                          <p:attrName>r</p:attrName>
                                        </p:attrNameLst>
                                      </p:cBhvr>
                                    </p:animRot>
                                    <p:animRot by="-240000">
                                      <p:cBhvr>
                                        <p:cTn id="193" dur="200" fill="hold">
                                          <p:stCondLst>
                                            <p:cond delay="200"/>
                                          </p:stCondLst>
                                        </p:cTn>
                                        <p:tgtEl>
                                          <p:spTgt spid="30"/>
                                        </p:tgtEl>
                                        <p:attrNameLst>
                                          <p:attrName>r</p:attrName>
                                        </p:attrNameLst>
                                      </p:cBhvr>
                                    </p:animRot>
                                    <p:animRot by="240000">
                                      <p:cBhvr>
                                        <p:cTn id="194" dur="200" fill="hold">
                                          <p:stCondLst>
                                            <p:cond delay="400"/>
                                          </p:stCondLst>
                                        </p:cTn>
                                        <p:tgtEl>
                                          <p:spTgt spid="30"/>
                                        </p:tgtEl>
                                        <p:attrNameLst>
                                          <p:attrName>r</p:attrName>
                                        </p:attrNameLst>
                                      </p:cBhvr>
                                    </p:animRot>
                                    <p:animRot by="-240000">
                                      <p:cBhvr>
                                        <p:cTn id="195" dur="200" fill="hold">
                                          <p:stCondLst>
                                            <p:cond delay="600"/>
                                          </p:stCondLst>
                                        </p:cTn>
                                        <p:tgtEl>
                                          <p:spTgt spid="30"/>
                                        </p:tgtEl>
                                        <p:attrNameLst>
                                          <p:attrName>r</p:attrName>
                                        </p:attrNameLst>
                                      </p:cBhvr>
                                    </p:animRot>
                                    <p:animRot by="120000">
                                      <p:cBhvr>
                                        <p:cTn id="196" dur="200" fill="hold">
                                          <p:stCondLst>
                                            <p:cond delay="800"/>
                                          </p:stCondLst>
                                        </p:cTn>
                                        <p:tgtEl>
                                          <p:spTgt spid="30"/>
                                        </p:tgtEl>
                                        <p:attrNameLst>
                                          <p:attrName>r</p:attrName>
                                        </p:attrNameLst>
                                      </p:cBhvr>
                                    </p:animRot>
                                  </p:childTnLst>
                                </p:cTn>
                              </p:par>
                              <p:par>
                                <p:cTn id="197" presetID="32" presetClass="emph" presetSubtype="0" fill="hold" grpId="1" nodeType="withEffect">
                                  <p:stCondLst>
                                    <p:cond delay="0"/>
                                  </p:stCondLst>
                                  <p:childTnLst>
                                    <p:animClr clrSpc="rgb" dir="cw">
                                      <p:cBhvr override="childStyle">
                                        <p:cTn id="198" dur="100" fill="hold"/>
                                        <p:tgtEl>
                                          <p:spTgt spid="36"/>
                                        </p:tgtEl>
                                        <p:attrNameLst>
                                          <p:attrName>style.color</p:attrName>
                                        </p:attrNameLst>
                                      </p:cBhvr>
                                      <p:to>
                                        <a:schemeClr val="accent2"/>
                                      </p:to>
                                    </p:animClr>
                                    <p:animClr clrSpc="rgb" dir="cw">
                                      <p:cBhvr>
                                        <p:cTn id="199" dur="100" fill="hold"/>
                                        <p:tgtEl>
                                          <p:spTgt spid="36"/>
                                        </p:tgtEl>
                                        <p:attrNameLst>
                                          <p:attrName>fillcolor</p:attrName>
                                        </p:attrNameLst>
                                      </p:cBhvr>
                                      <p:to>
                                        <a:schemeClr val="accent2"/>
                                      </p:to>
                                    </p:animClr>
                                    <p:set>
                                      <p:cBhvr>
                                        <p:cTn id="200" dur="100" fill="hold"/>
                                        <p:tgtEl>
                                          <p:spTgt spid="36"/>
                                        </p:tgtEl>
                                        <p:attrNameLst>
                                          <p:attrName>fill.type</p:attrName>
                                        </p:attrNameLst>
                                      </p:cBhvr>
                                      <p:to>
                                        <p:strVal val="solid"/>
                                      </p:to>
                                    </p:set>
                                    <p:set>
                                      <p:cBhvr>
                                        <p:cTn id="201" dur="100" fill="hold"/>
                                        <p:tgtEl>
                                          <p:spTgt spid="36"/>
                                        </p:tgtEl>
                                        <p:attrNameLst>
                                          <p:attrName>fill.on</p:attrName>
                                        </p:attrNameLst>
                                      </p:cBhvr>
                                      <p:to>
                                        <p:strVal val="true"/>
                                      </p:to>
                                    </p:set>
                                    <p:animRot by="120000">
                                      <p:cBhvr>
                                        <p:cTn id="202" dur="100" fill="hold">
                                          <p:stCondLst>
                                            <p:cond delay="0"/>
                                          </p:stCondLst>
                                        </p:cTn>
                                        <p:tgtEl>
                                          <p:spTgt spid="36"/>
                                        </p:tgtEl>
                                        <p:attrNameLst>
                                          <p:attrName>r</p:attrName>
                                        </p:attrNameLst>
                                      </p:cBhvr>
                                    </p:animRot>
                                    <p:animRot by="-240000">
                                      <p:cBhvr>
                                        <p:cTn id="203" dur="200" fill="hold">
                                          <p:stCondLst>
                                            <p:cond delay="200"/>
                                          </p:stCondLst>
                                        </p:cTn>
                                        <p:tgtEl>
                                          <p:spTgt spid="36"/>
                                        </p:tgtEl>
                                        <p:attrNameLst>
                                          <p:attrName>r</p:attrName>
                                        </p:attrNameLst>
                                      </p:cBhvr>
                                    </p:animRot>
                                    <p:animRot by="240000">
                                      <p:cBhvr>
                                        <p:cTn id="204" dur="200" fill="hold">
                                          <p:stCondLst>
                                            <p:cond delay="400"/>
                                          </p:stCondLst>
                                        </p:cTn>
                                        <p:tgtEl>
                                          <p:spTgt spid="36"/>
                                        </p:tgtEl>
                                        <p:attrNameLst>
                                          <p:attrName>r</p:attrName>
                                        </p:attrNameLst>
                                      </p:cBhvr>
                                    </p:animRot>
                                    <p:animRot by="-240000">
                                      <p:cBhvr>
                                        <p:cTn id="205" dur="200" fill="hold">
                                          <p:stCondLst>
                                            <p:cond delay="600"/>
                                          </p:stCondLst>
                                        </p:cTn>
                                        <p:tgtEl>
                                          <p:spTgt spid="36"/>
                                        </p:tgtEl>
                                        <p:attrNameLst>
                                          <p:attrName>r</p:attrName>
                                        </p:attrNameLst>
                                      </p:cBhvr>
                                    </p:animRot>
                                    <p:animRot by="120000">
                                      <p:cBhvr>
                                        <p:cTn id="206" dur="200" fill="hold">
                                          <p:stCondLst>
                                            <p:cond delay="800"/>
                                          </p:stCondLst>
                                        </p:cTn>
                                        <p:tgtEl>
                                          <p:spTgt spid="36"/>
                                        </p:tgtEl>
                                        <p:attrNameLst>
                                          <p:attrName>r</p:attrName>
                                        </p:attrNameLst>
                                      </p:cBhvr>
                                    </p:animRot>
                                  </p:childTnLst>
                                </p:cTn>
                              </p:par>
                              <p:par>
                                <p:cTn id="207" presetID="32" presetClass="emph" presetSubtype="0" fill="hold" grpId="1" nodeType="withEffect">
                                  <p:stCondLst>
                                    <p:cond delay="0"/>
                                  </p:stCondLst>
                                  <p:childTnLst>
                                    <p:animClr clrSpc="rgb" dir="cw">
                                      <p:cBhvr override="childStyle">
                                        <p:cTn id="208" dur="100" fill="hold"/>
                                        <p:tgtEl>
                                          <p:spTgt spid="33"/>
                                        </p:tgtEl>
                                        <p:attrNameLst>
                                          <p:attrName>style.color</p:attrName>
                                        </p:attrNameLst>
                                      </p:cBhvr>
                                      <p:to>
                                        <a:schemeClr val="accent2"/>
                                      </p:to>
                                    </p:animClr>
                                    <p:animClr clrSpc="rgb" dir="cw">
                                      <p:cBhvr>
                                        <p:cTn id="209" dur="100" fill="hold"/>
                                        <p:tgtEl>
                                          <p:spTgt spid="33"/>
                                        </p:tgtEl>
                                        <p:attrNameLst>
                                          <p:attrName>fillcolor</p:attrName>
                                        </p:attrNameLst>
                                      </p:cBhvr>
                                      <p:to>
                                        <a:schemeClr val="accent2"/>
                                      </p:to>
                                    </p:animClr>
                                    <p:set>
                                      <p:cBhvr>
                                        <p:cTn id="210" dur="100" fill="hold"/>
                                        <p:tgtEl>
                                          <p:spTgt spid="33"/>
                                        </p:tgtEl>
                                        <p:attrNameLst>
                                          <p:attrName>fill.type</p:attrName>
                                        </p:attrNameLst>
                                      </p:cBhvr>
                                      <p:to>
                                        <p:strVal val="solid"/>
                                      </p:to>
                                    </p:set>
                                    <p:set>
                                      <p:cBhvr>
                                        <p:cTn id="211" dur="100" fill="hold"/>
                                        <p:tgtEl>
                                          <p:spTgt spid="33"/>
                                        </p:tgtEl>
                                        <p:attrNameLst>
                                          <p:attrName>fill.on</p:attrName>
                                        </p:attrNameLst>
                                      </p:cBhvr>
                                      <p:to>
                                        <p:strVal val="true"/>
                                      </p:to>
                                    </p:set>
                                    <p:animRot by="120000">
                                      <p:cBhvr>
                                        <p:cTn id="212" dur="100" fill="hold">
                                          <p:stCondLst>
                                            <p:cond delay="0"/>
                                          </p:stCondLst>
                                        </p:cTn>
                                        <p:tgtEl>
                                          <p:spTgt spid="33"/>
                                        </p:tgtEl>
                                        <p:attrNameLst>
                                          <p:attrName>r</p:attrName>
                                        </p:attrNameLst>
                                      </p:cBhvr>
                                    </p:animRot>
                                    <p:animRot by="-240000">
                                      <p:cBhvr>
                                        <p:cTn id="213" dur="200" fill="hold">
                                          <p:stCondLst>
                                            <p:cond delay="200"/>
                                          </p:stCondLst>
                                        </p:cTn>
                                        <p:tgtEl>
                                          <p:spTgt spid="33"/>
                                        </p:tgtEl>
                                        <p:attrNameLst>
                                          <p:attrName>r</p:attrName>
                                        </p:attrNameLst>
                                      </p:cBhvr>
                                    </p:animRot>
                                    <p:animRot by="240000">
                                      <p:cBhvr>
                                        <p:cTn id="214" dur="200" fill="hold">
                                          <p:stCondLst>
                                            <p:cond delay="400"/>
                                          </p:stCondLst>
                                        </p:cTn>
                                        <p:tgtEl>
                                          <p:spTgt spid="33"/>
                                        </p:tgtEl>
                                        <p:attrNameLst>
                                          <p:attrName>r</p:attrName>
                                        </p:attrNameLst>
                                      </p:cBhvr>
                                    </p:animRot>
                                    <p:animRot by="-240000">
                                      <p:cBhvr>
                                        <p:cTn id="215" dur="200" fill="hold">
                                          <p:stCondLst>
                                            <p:cond delay="600"/>
                                          </p:stCondLst>
                                        </p:cTn>
                                        <p:tgtEl>
                                          <p:spTgt spid="33"/>
                                        </p:tgtEl>
                                        <p:attrNameLst>
                                          <p:attrName>r</p:attrName>
                                        </p:attrNameLst>
                                      </p:cBhvr>
                                    </p:animRot>
                                    <p:animRot by="120000">
                                      <p:cBhvr>
                                        <p:cTn id="216" dur="200" fill="hold">
                                          <p:stCondLst>
                                            <p:cond delay="800"/>
                                          </p:stCondLst>
                                        </p:cTn>
                                        <p:tgtEl>
                                          <p:spTgt spid="33"/>
                                        </p:tgtEl>
                                        <p:attrNameLst>
                                          <p:attrName>r</p:attrName>
                                        </p:attrNameLst>
                                      </p:cBhvr>
                                    </p:animRot>
                                  </p:childTnLst>
                                </p:cTn>
                              </p:par>
                            </p:childTnLst>
                          </p:cTn>
                        </p:par>
                      </p:childTnLst>
                    </p:cTn>
                  </p:par>
                  <p:par>
                    <p:cTn id="217" fill="hold">
                      <p:stCondLst>
                        <p:cond delay="indefinite"/>
                      </p:stCondLst>
                      <p:childTnLst>
                        <p:par>
                          <p:cTn id="218" fill="hold">
                            <p:stCondLst>
                              <p:cond delay="0"/>
                            </p:stCondLst>
                            <p:childTnLst>
                              <p:par>
                                <p:cTn id="219" presetID="51" presetClass="entr" presetSubtype="0" fill="hold" grpId="0" nodeType="clickEffect">
                                  <p:stCondLst>
                                    <p:cond delay="0"/>
                                  </p:stCondLst>
                                  <p:childTnLst>
                                    <p:set>
                                      <p:cBhvr>
                                        <p:cTn id="220" dur="1" fill="hold">
                                          <p:stCondLst>
                                            <p:cond delay="0"/>
                                          </p:stCondLst>
                                        </p:cTn>
                                        <p:tgtEl>
                                          <p:spTgt spid="58"/>
                                        </p:tgtEl>
                                        <p:attrNameLst>
                                          <p:attrName>style.visibility</p:attrName>
                                        </p:attrNameLst>
                                      </p:cBhvr>
                                      <p:to>
                                        <p:strVal val="visible"/>
                                      </p:to>
                                    </p:set>
                                    <p:animEffect transition="in" filter="fade">
                                      <p:cBhvr>
                                        <p:cTn id="221" dur="770" decel="100000"/>
                                        <p:tgtEl>
                                          <p:spTgt spid="58"/>
                                        </p:tgtEl>
                                      </p:cBhvr>
                                    </p:animEffect>
                                    <p:animScale>
                                      <p:cBhvr>
                                        <p:cTn id="222" dur="770" decel="100000"/>
                                        <p:tgtEl>
                                          <p:spTgt spid="58"/>
                                        </p:tgtEl>
                                      </p:cBhvr>
                                      <p:from x="10000" y="10000"/>
                                      <p:to x="200000" y="450000"/>
                                    </p:animScale>
                                    <p:animScale>
                                      <p:cBhvr>
                                        <p:cTn id="223" dur="1230" accel="100000" fill="hold">
                                          <p:stCondLst>
                                            <p:cond delay="770"/>
                                          </p:stCondLst>
                                        </p:cTn>
                                        <p:tgtEl>
                                          <p:spTgt spid="58"/>
                                        </p:tgtEl>
                                      </p:cBhvr>
                                      <p:from x="200000" y="450000"/>
                                      <p:to x="100000" y="100000"/>
                                    </p:animScale>
                                    <p:set>
                                      <p:cBhvr>
                                        <p:cTn id="224" dur="770" fill="hold"/>
                                        <p:tgtEl>
                                          <p:spTgt spid="58"/>
                                        </p:tgtEl>
                                        <p:attrNameLst>
                                          <p:attrName>ppt_x</p:attrName>
                                        </p:attrNameLst>
                                      </p:cBhvr>
                                      <p:to>
                                        <p:strVal val="(0.5)"/>
                                      </p:to>
                                    </p:set>
                                    <p:anim from="(0.5)" to="(#ppt_x)" calcmode="lin" valueType="num">
                                      <p:cBhvr>
                                        <p:cTn id="225" dur="1230" accel="100000" fill="hold">
                                          <p:stCondLst>
                                            <p:cond delay="770"/>
                                          </p:stCondLst>
                                        </p:cTn>
                                        <p:tgtEl>
                                          <p:spTgt spid="58"/>
                                        </p:tgtEl>
                                        <p:attrNameLst>
                                          <p:attrName>ppt_x</p:attrName>
                                        </p:attrNameLst>
                                      </p:cBhvr>
                                    </p:anim>
                                    <p:set>
                                      <p:cBhvr>
                                        <p:cTn id="226" dur="770" fill="hold"/>
                                        <p:tgtEl>
                                          <p:spTgt spid="58"/>
                                        </p:tgtEl>
                                        <p:attrNameLst>
                                          <p:attrName>ppt_y</p:attrName>
                                        </p:attrNameLst>
                                      </p:cBhvr>
                                      <p:to>
                                        <p:strVal val="(#ppt_y+0.4)"/>
                                      </p:to>
                                    </p:set>
                                    <p:anim from="(#ppt_y+0.4)" to="(#ppt_y)" calcmode="lin" valueType="num">
                                      <p:cBhvr>
                                        <p:cTn id="227" dur="1230" accel="100000" fill="hold">
                                          <p:stCondLst>
                                            <p:cond delay="770"/>
                                          </p:stCondLst>
                                        </p:cTn>
                                        <p:tgtEl>
                                          <p:spTgt spid="58"/>
                                        </p:tgtEl>
                                        <p:attrNameLst>
                                          <p:attrName>ppt_y</p:attrName>
                                        </p:attrNameLst>
                                      </p:cBhvr>
                                    </p:anim>
                                  </p:childTnLst>
                                </p:cTn>
                              </p:par>
                            </p:childTnLst>
                          </p:cTn>
                        </p:par>
                      </p:childTnLst>
                    </p:cTn>
                  </p:par>
                  <p:par>
                    <p:cTn id="228" fill="hold">
                      <p:stCondLst>
                        <p:cond delay="indefinite"/>
                      </p:stCondLst>
                      <p:childTnLst>
                        <p:par>
                          <p:cTn id="229" fill="hold">
                            <p:stCondLst>
                              <p:cond delay="0"/>
                            </p:stCondLst>
                            <p:childTnLst>
                              <p:par>
                                <p:cTn id="230" presetID="51" presetClass="entr" presetSubtype="0" fill="hold" grpId="0" nodeType="clickEffect">
                                  <p:stCondLst>
                                    <p:cond delay="0"/>
                                  </p:stCondLst>
                                  <p:childTnLst>
                                    <p:set>
                                      <p:cBhvr>
                                        <p:cTn id="231" dur="1" fill="hold">
                                          <p:stCondLst>
                                            <p:cond delay="0"/>
                                          </p:stCondLst>
                                        </p:cTn>
                                        <p:tgtEl>
                                          <p:spTgt spid="42"/>
                                        </p:tgtEl>
                                        <p:attrNameLst>
                                          <p:attrName>style.visibility</p:attrName>
                                        </p:attrNameLst>
                                      </p:cBhvr>
                                      <p:to>
                                        <p:strVal val="visible"/>
                                      </p:to>
                                    </p:set>
                                    <p:animEffect transition="in" filter="fade">
                                      <p:cBhvr>
                                        <p:cTn id="232" dur="770" decel="100000"/>
                                        <p:tgtEl>
                                          <p:spTgt spid="42"/>
                                        </p:tgtEl>
                                      </p:cBhvr>
                                    </p:animEffect>
                                    <p:animScale>
                                      <p:cBhvr>
                                        <p:cTn id="233" dur="770" decel="100000"/>
                                        <p:tgtEl>
                                          <p:spTgt spid="42"/>
                                        </p:tgtEl>
                                      </p:cBhvr>
                                      <p:from x="10000" y="10000"/>
                                      <p:to x="200000" y="450000"/>
                                    </p:animScale>
                                    <p:animScale>
                                      <p:cBhvr>
                                        <p:cTn id="234" dur="1230" accel="100000" fill="hold">
                                          <p:stCondLst>
                                            <p:cond delay="770"/>
                                          </p:stCondLst>
                                        </p:cTn>
                                        <p:tgtEl>
                                          <p:spTgt spid="42"/>
                                        </p:tgtEl>
                                      </p:cBhvr>
                                      <p:from x="200000" y="450000"/>
                                      <p:to x="100000" y="100000"/>
                                    </p:animScale>
                                    <p:set>
                                      <p:cBhvr>
                                        <p:cTn id="235" dur="770" fill="hold"/>
                                        <p:tgtEl>
                                          <p:spTgt spid="42"/>
                                        </p:tgtEl>
                                        <p:attrNameLst>
                                          <p:attrName>ppt_x</p:attrName>
                                        </p:attrNameLst>
                                      </p:cBhvr>
                                      <p:to>
                                        <p:strVal val="(0.5)"/>
                                      </p:to>
                                    </p:set>
                                    <p:anim from="(0.5)" to="(#ppt_x)" calcmode="lin" valueType="num">
                                      <p:cBhvr>
                                        <p:cTn id="236" dur="1230" accel="100000" fill="hold">
                                          <p:stCondLst>
                                            <p:cond delay="770"/>
                                          </p:stCondLst>
                                        </p:cTn>
                                        <p:tgtEl>
                                          <p:spTgt spid="42"/>
                                        </p:tgtEl>
                                        <p:attrNameLst>
                                          <p:attrName>ppt_x</p:attrName>
                                        </p:attrNameLst>
                                      </p:cBhvr>
                                    </p:anim>
                                    <p:set>
                                      <p:cBhvr>
                                        <p:cTn id="237" dur="770" fill="hold"/>
                                        <p:tgtEl>
                                          <p:spTgt spid="42"/>
                                        </p:tgtEl>
                                        <p:attrNameLst>
                                          <p:attrName>ppt_y</p:attrName>
                                        </p:attrNameLst>
                                      </p:cBhvr>
                                      <p:to>
                                        <p:strVal val="(#ppt_y+0.4)"/>
                                      </p:to>
                                    </p:set>
                                    <p:anim from="(#ppt_y+0.4)" to="(#ppt_y)" calcmode="lin" valueType="num">
                                      <p:cBhvr>
                                        <p:cTn id="238" dur="1230" accel="100000" fill="hold">
                                          <p:stCondLst>
                                            <p:cond delay="770"/>
                                          </p:stCondLst>
                                        </p:cTn>
                                        <p:tgtEl>
                                          <p:spTgt spid="42"/>
                                        </p:tgtEl>
                                        <p:attrNameLst>
                                          <p:attrName>ppt_y</p:attrName>
                                        </p:attrNameLst>
                                      </p:cBhvr>
                                    </p:anim>
                                  </p:childTnLst>
                                </p:cTn>
                              </p:par>
                              <p:par>
                                <p:cTn id="239" presetID="51" presetClass="entr" presetSubtype="0" fill="hold" grpId="0" nodeType="withEffect">
                                  <p:stCondLst>
                                    <p:cond delay="0"/>
                                  </p:stCondLst>
                                  <p:childTnLst>
                                    <p:set>
                                      <p:cBhvr>
                                        <p:cTn id="240" dur="1" fill="hold">
                                          <p:stCondLst>
                                            <p:cond delay="0"/>
                                          </p:stCondLst>
                                        </p:cTn>
                                        <p:tgtEl>
                                          <p:spTgt spid="37"/>
                                        </p:tgtEl>
                                        <p:attrNameLst>
                                          <p:attrName>style.visibility</p:attrName>
                                        </p:attrNameLst>
                                      </p:cBhvr>
                                      <p:to>
                                        <p:strVal val="visible"/>
                                      </p:to>
                                    </p:set>
                                    <p:animEffect transition="in" filter="fade">
                                      <p:cBhvr>
                                        <p:cTn id="241" dur="770" decel="100000"/>
                                        <p:tgtEl>
                                          <p:spTgt spid="37"/>
                                        </p:tgtEl>
                                      </p:cBhvr>
                                    </p:animEffect>
                                    <p:animScale>
                                      <p:cBhvr>
                                        <p:cTn id="242" dur="770" decel="100000"/>
                                        <p:tgtEl>
                                          <p:spTgt spid="37"/>
                                        </p:tgtEl>
                                      </p:cBhvr>
                                      <p:from x="10000" y="10000"/>
                                      <p:to x="200000" y="450000"/>
                                    </p:animScale>
                                    <p:animScale>
                                      <p:cBhvr>
                                        <p:cTn id="243" dur="1230" accel="100000" fill="hold">
                                          <p:stCondLst>
                                            <p:cond delay="770"/>
                                          </p:stCondLst>
                                        </p:cTn>
                                        <p:tgtEl>
                                          <p:spTgt spid="37"/>
                                        </p:tgtEl>
                                      </p:cBhvr>
                                      <p:from x="200000" y="450000"/>
                                      <p:to x="100000" y="100000"/>
                                    </p:animScale>
                                    <p:set>
                                      <p:cBhvr>
                                        <p:cTn id="244" dur="770" fill="hold"/>
                                        <p:tgtEl>
                                          <p:spTgt spid="37"/>
                                        </p:tgtEl>
                                        <p:attrNameLst>
                                          <p:attrName>ppt_x</p:attrName>
                                        </p:attrNameLst>
                                      </p:cBhvr>
                                      <p:to>
                                        <p:strVal val="(0.5)"/>
                                      </p:to>
                                    </p:set>
                                    <p:anim from="(0.5)" to="(#ppt_x)" calcmode="lin" valueType="num">
                                      <p:cBhvr>
                                        <p:cTn id="245" dur="1230" accel="100000" fill="hold">
                                          <p:stCondLst>
                                            <p:cond delay="770"/>
                                          </p:stCondLst>
                                        </p:cTn>
                                        <p:tgtEl>
                                          <p:spTgt spid="37"/>
                                        </p:tgtEl>
                                        <p:attrNameLst>
                                          <p:attrName>ppt_x</p:attrName>
                                        </p:attrNameLst>
                                      </p:cBhvr>
                                    </p:anim>
                                    <p:set>
                                      <p:cBhvr>
                                        <p:cTn id="246" dur="770" fill="hold"/>
                                        <p:tgtEl>
                                          <p:spTgt spid="37"/>
                                        </p:tgtEl>
                                        <p:attrNameLst>
                                          <p:attrName>ppt_y</p:attrName>
                                        </p:attrNameLst>
                                      </p:cBhvr>
                                      <p:to>
                                        <p:strVal val="(#ppt_y+0.4)"/>
                                      </p:to>
                                    </p:set>
                                    <p:anim from="(#ppt_y+0.4)" to="(#ppt_y)" calcmode="lin" valueType="num">
                                      <p:cBhvr>
                                        <p:cTn id="247" dur="1230" accel="100000" fill="hold">
                                          <p:stCondLst>
                                            <p:cond delay="770"/>
                                          </p:stCondLst>
                                        </p:cTn>
                                        <p:tgtEl>
                                          <p:spTgt spid="37"/>
                                        </p:tgtEl>
                                        <p:attrNameLst>
                                          <p:attrName>ppt_y</p:attrName>
                                        </p:attrNameLst>
                                      </p:cBhvr>
                                    </p:anim>
                                  </p:childTnLst>
                                </p:cTn>
                              </p:par>
                            </p:childTnLst>
                          </p:cTn>
                        </p:par>
                        <p:par>
                          <p:cTn id="248" fill="hold">
                            <p:stCondLst>
                              <p:cond delay="2000"/>
                            </p:stCondLst>
                            <p:childTnLst>
                              <p:par>
                                <p:cTn id="249" presetID="2" presetClass="entr" presetSubtype="4" fill="hold" grpId="0" nodeType="afterEffect">
                                  <p:stCondLst>
                                    <p:cond delay="0"/>
                                  </p:stCondLst>
                                  <p:childTnLst>
                                    <p:set>
                                      <p:cBhvr>
                                        <p:cTn id="250" dur="1" fill="hold">
                                          <p:stCondLst>
                                            <p:cond delay="0"/>
                                          </p:stCondLst>
                                        </p:cTn>
                                        <p:tgtEl>
                                          <p:spTgt spid="46"/>
                                        </p:tgtEl>
                                        <p:attrNameLst>
                                          <p:attrName>style.visibility</p:attrName>
                                        </p:attrNameLst>
                                      </p:cBhvr>
                                      <p:to>
                                        <p:strVal val="visible"/>
                                      </p:to>
                                    </p:set>
                                    <p:anim calcmode="lin" valueType="num">
                                      <p:cBhvr additive="base">
                                        <p:cTn id="251" dur="500" fill="hold"/>
                                        <p:tgtEl>
                                          <p:spTgt spid="46"/>
                                        </p:tgtEl>
                                        <p:attrNameLst>
                                          <p:attrName>ppt_x</p:attrName>
                                        </p:attrNameLst>
                                      </p:cBhvr>
                                      <p:tavLst>
                                        <p:tav tm="0">
                                          <p:val>
                                            <p:strVal val="#ppt_x"/>
                                          </p:val>
                                        </p:tav>
                                        <p:tav tm="100000">
                                          <p:val>
                                            <p:strVal val="#ppt_x"/>
                                          </p:val>
                                        </p:tav>
                                      </p:tavLst>
                                    </p:anim>
                                    <p:anim calcmode="lin" valueType="num">
                                      <p:cBhvr additive="base">
                                        <p:cTn id="252" dur="500" fill="hold"/>
                                        <p:tgtEl>
                                          <p:spTgt spid="46"/>
                                        </p:tgtEl>
                                        <p:attrNameLst>
                                          <p:attrName>ppt_y</p:attrName>
                                        </p:attrNameLst>
                                      </p:cBhvr>
                                      <p:tavLst>
                                        <p:tav tm="0">
                                          <p:val>
                                            <p:strVal val="1+#ppt_h/2"/>
                                          </p:val>
                                        </p:tav>
                                        <p:tav tm="100000">
                                          <p:val>
                                            <p:strVal val="#ppt_y"/>
                                          </p:val>
                                        </p:tav>
                                      </p:tavLst>
                                    </p:anim>
                                  </p:childTnLst>
                                </p:cTn>
                              </p:par>
                              <p:par>
                                <p:cTn id="253" presetID="2" presetClass="entr" presetSubtype="4" fill="hold" grpId="0" nodeType="withEffect">
                                  <p:stCondLst>
                                    <p:cond delay="0"/>
                                  </p:stCondLst>
                                  <p:childTnLst>
                                    <p:set>
                                      <p:cBhvr>
                                        <p:cTn id="254" dur="1" fill="hold">
                                          <p:stCondLst>
                                            <p:cond delay="0"/>
                                          </p:stCondLst>
                                        </p:cTn>
                                        <p:tgtEl>
                                          <p:spTgt spid="43"/>
                                        </p:tgtEl>
                                        <p:attrNameLst>
                                          <p:attrName>style.visibility</p:attrName>
                                        </p:attrNameLst>
                                      </p:cBhvr>
                                      <p:to>
                                        <p:strVal val="visible"/>
                                      </p:to>
                                    </p:set>
                                    <p:anim calcmode="lin" valueType="num">
                                      <p:cBhvr additive="base">
                                        <p:cTn id="255" dur="500" fill="hold"/>
                                        <p:tgtEl>
                                          <p:spTgt spid="43"/>
                                        </p:tgtEl>
                                        <p:attrNameLst>
                                          <p:attrName>ppt_x</p:attrName>
                                        </p:attrNameLst>
                                      </p:cBhvr>
                                      <p:tavLst>
                                        <p:tav tm="0">
                                          <p:val>
                                            <p:strVal val="#ppt_x"/>
                                          </p:val>
                                        </p:tav>
                                        <p:tav tm="100000">
                                          <p:val>
                                            <p:strVal val="#ppt_x"/>
                                          </p:val>
                                        </p:tav>
                                      </p:tavLst>
                                    </p:anim>
                                    <p:anim calcmode="lin" valueType="num">
                                      <p:cBhvr additive="base">
                                        <p:cTn id="256" dur="500" fill="hold"/>
                                        <p:tgtEl>
                                          <p:spTgt spid="43"/>
                                        </p:tgtEl>
                                        <p:attrNameLst>
                                          <p:attrName>ppt_y</p:attrName>
                                        </p:attrNameLst>
                                      </p:cBhvr>
                                      <p:tavLst>
                                        <p:tav tm="0">
                                          <p:val>
                                            <p:strVal val="1+#ppt_h/2"/>
                                          </p:val>
                                        </p:tav>
                                        <p:tav tm="100000">
                                          <p:val>
                                            <p:strVal val="#ppt_y"/>
                                          </p:val>
                                        </p:tav>
                                      </p:tavLst>
                                    </p:anim>
                                  </p:childTnLst>
                                </p:cTn>
                              </p:par>
                            </p:childTnLst>
                          </p:cTn>
                        </p:par>
                        <p:par>
                          <p:cTn id="257" fill="hold">
                            <p:stCondLst>
                              <p:cond delay="2500"/>
                            </p:stCondLst>
                            <p:childTnLst>
                              <p:par>
                                <p:cTn id="258" presetID="32" presetClass="emph" presetSubtype="0" fill="hold" grpId="1" nodeType="afterEffect">
                                  <p:stCondLst>
                                    <p:cond delay="0"/>
                                  </p:stCondLst>
                                  <p:childTnLst>
                                    <p:animClr clrSpc="rgb" dir="cw">
                                      <p:cBhvr override="childStyle">
                                        <p:cTn id="259" dur="100" fill="hold"/>
                                        <p:tgtEl>
                                          <p:spTgt spid="46"/>
                                        </p:tgtEl>
                                        <p:attrNameLst>
                                          <p:attrName>style.color</p:attrName>
                                        </p:attrNameLst>
                                      </p:cBhvr>
                                      <p:to>
                                        <a:schemeClr val="accent2"/>
                                      </p:to>
                                    </p:animClr>
                                    <p:animClr clrSpc="rgb" dir="cw">
                                      <p:cBhvr>
                                        <p:cTn id="260" dur="100" fill="hold"/>
                                        <p:tgtEl>
                                          <p:spTgt spid="46"/>
                                        </p:tgtEl>
                                        <p:attrNameLst>
                                          <p:attrName>fillcolor</p:attrName>
                                        </p:attrNameLst>
                                      </p:cBhvr>
                                      <p:to>
                                        <a:schemeClr val="accent2"/>
                                      </p:to>
                                    </p:animClr>
                                    <p:set>
                                      <p:cBhvr>
                                        <p:cTn id="261" dur="100" fill="hold"/>
                                        <p:tgtEl>
                                          <p:spTgt spid="46"/>
                                        </p:tgtEl>
                                        <p:attrNameLst>
                                          <p:attrName>fill.type</p:attrName>
                                        </p:attrNameLst>
                                      </p:cBhvr>
                                      <p:to>
                                        <p:strVal val="solid"/>
                                      </p:to>
                                    </p:set>
                                    <p:set>
                                      <p:cBhvr>
                                        <p:cTn id="262" dur="100" fill="hold"/>
                                        <p:tgtEl>
                                          <p:spTgt spid="46"/>
                                        </p:tgtEl>
                                        <p:attrNameLst>
                                          <p:attrName>fill.on</p:attrName>
                                        </p:attrNameLst>
                                      </p:cBhvr>
                                      <p:to>
                                        <p:strVal val="true"/>
                                      </p:to>
                                    </p:set>
                                    <p:animRot by="120000">
                                      <p:cBhvr>
                                        <p:cTn id="263" dur="100" fill="hold">
                                          <p:stCondLst>
                                            <p:cond delay="0"/>
                                          </p:stCondLst>
                                        </p:cTn>
                                        <p:tgtEl>
                                          <p:spTgt spid="46"/>
                                        </p:tgtEl>
                                        <p:attrNameLst>
                                          <p:attrName>r</p:attrName>
                                        </p:attrNameLst>
                                      </p:cBhvr>
                                    </p:animRot>
                                    <p:animRot by="-240000">
                                      <p:cBhvr>
                                        <p:cTn id="264" dur="200" fill="hold">
                                          <p:stCondLst>
                                            <p:cond delay="200"/>
                                          </p:stCondLst>
                                        </p:cTn>
                                        <p:tgtEl>
                                          <p:spTgt spid="46"/>
                                        </p:tgtEl>
                                        <p:attrNameLst>
                                          <p:attrName>r</p:attrName>
                                        </p:attrNameLst>
                                      </p:cBhvr>
                                    </p:animRot>
                                    <p:animRot by="240000">
                                      <p:cBhvr>
                                        <p:cTn id="265" dur="200" fill="hold">
                                          <p:stCondLst>
                                            <p:cond delay="400"/>
                                          </p:stCondLst>
                                        </p:cTn>
                                        <p:tgtEl>
                                          <p:spTgt spid="46"/>
                                        </p:tgtEl>
                                        <p:attrNameLst>
                                          <p:attrName>r</p:attrName>
                                        </p:attrNameLst>
                                      </p:cBhvr>
                                    </p:animRot>
                                    <p:animRot by="-240000">
                                      <p:cBhvr>
                                        <p:cTn id="266" dur="200" fill="hold">
                                          <p:stCondLst>
                                            <p:cond delay="600"/>
                                          </p:stCondLst>
                                        </p:cTn>
                                        <p:tgtEl>
                                          <p:spTgt spid="46"/>
                                        </p:tgtEl>
                                        <p:attrNameLst>
                                          <p:attrName>r</p:attrName>
                                        </p:attrNameLst>
                                      </p:cBhvr>
                                    </p:animRot>
                                    <p:animRot by="120000">
                                      <p:cBhvr>
                                        <p:cTn id="267" dur="200" fill="hold">
                                          <p:stCondLst>
                                            <p:cond delay="800"/>
                                          </p:stCondLst>
                                        </p:cTn>
                                        <p:tgtEl>
                                          <p:spTgt spid="46"/>
                                        </p:tgtEl>
                                        <p:attrNameLst>
                                          <p:attrName>r</p:attrName>
                                        </p:attrNameLst>
                                      </p:cBhvr>
                                    </p:animRot>
                                  </p:childTnLst>
                                </p:cTn>
                              </p:par>
                              <p:par>
                                <p:cTn id="268" presetID="32" presetClass="emph" presetSubtype="0" fill="hold" grpId="1" nodeType="withEffect">
                                  <p:stCondLst>
                                    <p:cond delay="0"/>
                                  </p:stCondLst>
                                  <p:childTnLst>
                                    <p:animClr clrSpc="rgb" dir="cw">
                                      <p:cBhvr override="childStyle">
                                        <p:cTn id="269" dur="100" fill="hold"/>
                                        <p:tgtEl>
                                          <p:spTgt spid="43"/>
                                        </p:tgtEl>
                                        <p:attrNameLst>
                                          <p:attrName>style.color</p:attrName>
                                        </p:attrNameLst>
                                      </p:cBhvr>
                                      <p:to>
                                        <a:schemeClr val="accent2"/>
                                      </p:to>
                                    </p:animClr>
                                    <p:animClr clrSpc="rgb" dir="cw">
                                      <p:cBhvr>
                                        <p:cTn id="270" dur="100" fill="hold"/>
                                        <p:tgtEl>
                                          <p:spTgt spid="43"/>
                                        </p:tgtEl>
                                        <p:attrNameLst>
                                          <p:attrName>fillcolor</p:attrName>
                                        </p:attrNameLst>
                                      </p:cBhvr>
                                      <p:to>
                                        <a:schemeClr val="accent2"/>
                                      </p:to>
                                    </p:animClr>
                                    <p:set>
                                      <p:cBhvr>
                                        <p:cTn id="271" dur="100" fill="hold"/>
                                        <p:tgtEl>
                                          <p:spTgt spid="43"/>
                                        </p:tgtEl>
                                        <p:attrNameLst>
                                          <p:attrName>fill.type</p:attrName>
                                        </p:attrNameLst>
                                      </p:cBhvr>
                                      <p:to>
                                        <p:strVal val="solid"/>
                                      </p:to>
                                    </p:set>
                                    <p:set>
                                      <p:cBhvr>
                                        <p:cTn id="272" dur="100" fill="hold"/>
                                        <p:tgtEl>
                                          <p:spTgt spid="43"/>
                                        </p:tgtEl>
                                        <p:attrNameLst>
                                          <p:attrName>fill.on</p:attrName>
                                        </p:attrNameLst>
                                      </p:cBhvr>
                                      <p:to>
                                        <p:strVal val="true"/>
                                      </p:to>
                                    </p:set>
                                    <p:animRot by="120000">
                                      <p:cBhvr>
                                        <p:cTn id="273" dur="100" fill="hold">
                                          <p:stCondLst>
                                            <p:cond delay="0"/>
                                          </p:stCondLst>
                                        </p:cTn>
                                        <p:tgtEl>
                                          <p:spTgt spid="43"/>
                                        </p:tgtEl>
                                        <p:attrNameLst>
                                          <p:attrName>r</p:attrName>
                                        </p:attrNameLst>
                                      </p:cBhvr>
                                    </p:animRot>
                                    <p:animRot by="-240000">
                                      <p:cBhvr>
                                        <p:cTn id="274" dur="200" fill="hold">
                                          <p:stCondLst>
                                            <p:cond delay="200"/>
                                          </p:stCondLst>
                                        </p:cTn>
                                        <p:tgtEl>
                                          <p:spTgt spid="43"/>
                                        </p:tgtEl>
                                        <p:attrNameLst>
                                          <p:attrName>r</p:attrName>
                                        </p:attrNameLst>
                                      </p:cBhvr>
                                    </p:animRot>
                                    <p:animRot by="240000">
                                      <p:cBhvr>
                                        <p:cTn id="275" dur="200" fill="hold">
                                          <p:stCondLst>
                                            <p:cond delay="400"/>
                                          </p:stCondLst>
                                        </p:cTn>
                                        <p:tgtEl>
                                          <p:spTgt spid="43"/>
                                        </p:tgtEl>
                                        <p:attrNameLst>
                                          <p:attrName>r</p:attrName>
                                        </p:attrNameLst>
                                      </p:cBhvr>
                                    </p:animRot>
                                    <p:animRot by="-240000">
                                      <p:cBhvr>
                                        <p:cTn id="276" dur="200" fill="hold">
                                          <p:stCondLst>
                                            <p:cond delay="600"/>
                                          </p:stCondLst>
                                        </p:cTn>
                                        <p:tgtEl>
                                          <p:spTgt spid="43"/>
                                        </p:tgtEl>
                                        <p:attrNameLst>
                                          <p:attrName>r</p:attrName>
                                        </p:attrNameLst>
                                      </p:cBhvr>
                                    </p:animRot>
                                    <p:animRot by="120000">
                                      <p:cBhvr>
                                        <p:cTn id="277" dur="200" fill="hold">
                                          <p:stCondLst>
                                            <p:cond delay="800"/>
                                          </p:stCondLst>
                                        </p:cTn>
                                        <p:tgtEl>
                                          <p:spTgt spid="43"/>
                                        </p:tgtEl>
                                        <p:attrNameLst>
                                          <p:attrName>r</p:attrName>
                                        </p:attrNameLst>
                                      </p:cBhvr>
                                    </p:animRot>
                                  </p:childTnLst>
                                </p:cTn>
                              </p:par>
                            </p:childTnLst>
                          </p:cTn>
                        </p:par>
                      </p:childTnLst>
                    </p:cTn>
                  </p:par>
                  <p:par>
                    <p:cTn id="278" fill="hold">
                      <p:stCondLst>
                        <p:cond delay="indefinite"/>
                      </p:stCondLst>
                      <p:childTnLst>
                        <p:par>
                          <p:cTn id="279" fill="hold">
                            <p:stCondLst>
                              <p:cond delay="0"/>
                            </p:stCondLst>
                            <p:childTnLst>
                              <p:par>
                                <p:cTn id="280" presetID="23" presetClass="entr" presetSubtype="16" fill="hold" grpId="0" nodeType="clickEffect">
                                  <p:stCondLst>
                                    <p:cond delay="0"/>
                                  </p:stCondLst>
                                  <p:childTnLst>
                                    <p:set>
                                      <p:cBhvr>
                                        <p:cTn id="281" dur="1" fill="hold">
                                          <p:stCondLst>
                                            <p:cond delay="0"/>
                                          </p:stCondLst>
                                        </p:cTn>
                                        <p:tgtEl>
                                          <p:spTgt spid="55"/>
                                        </p:tgtEl>
                                        <p:attrNameLst>
                                          <p:attrName>style.visibility</p:attrName>
                                        </p:attrNameLst>
                                      </p:cBhvr>
                                      <p:to>
                                        <p:strVal val="visible"/>
                                      </p:to>
                                    </p:set>
                                    <p:anim calcmode="lin" valueType="num">
                                      <p:cBhvr>
                                        <p:cTn id="282" dur="500" fill="hold"/>
                                        <p:tgtEl>
                                          <p:spTgt spid="55"/>
                                        </p:tgtEl>
                                        <p:attrNameLst>
                                          <p:attrName>ppt_w</p:attrName>
                                        </p:attrNameLst>
                                      </p:cBhvr>
                                      <p:tavLst>
                                        <p:tav tm="0">
                                          <p:val>
                                            <p:fltVal val="0"/>
                                          </p:val>
                                        </p:tav>
                                        <p:tav tm="100000">
                                          <p:val>
                                            <p:strVal val="#ppt_w"/>
                                          </p:val>
                                        </p:tav>
                                      </p:tavLst>
                                    </p:anim>
                                    <p:anim calcmode="lin" valueType="num">
                                      <p:cBhvr>
                                        <p:cTn id="283" dur="500" fill="hold"/>
                                        <p:tgtEl>
                                          <p:spTgt spid="55"/>
                                        </p:tgtEl>
                                        <p:attrNameLst>
                                          <p:attrName>ppt_h</p:attrName>
                                        </p:attrNameLst>
                                      </p:cBhvr>
                                      <p:tavLst>
                                        <p:tav tm="0">
                                          <p:val>
                                            <p:fltVal val="0"/>
                                          </p:val>
                                        </p:tav>
                                        <p:tav tm="100000">
                                          <p:val>
                                            <p:strVal val="#ppt_h"/>
                                          </p:val>
                                        </p:tav>
                                      </p:tavLst>
                                    </p:anim>
                                  </p:childTnLst>
                                </p:cTn>
                              </p:par>
                            </p:childTnLst>
                          </p:cTn>
                        </p:par>
                        <p:par>
                          <p:cTn id="284" fill="hold">
                            <p:stCondLst>
                              <p:cond delay="500"/>
                            </p:stCondLst>
                            <p:childTnLst>
                              <p:par>
                                <p:cTn id="285" presetID="33" presetClass="emph" presetSubtype="0" fill="remove" grpId="1" nodeType="afterEffect">
                                  <p:stCondLst>
                                    <p:cond delay="0"/>
                                  </p:stCondLst>
                                  <p:childTnLst>
                                    <p:animClr clrSpc="rgb" dir="cw">
                                      <p:cBhvr override="childStyle">
                                        <p:cTn id="286" dur="1500" accel="50000" autoRev="1" fill="hold" tmFilter="0, 0; .33333, 1; 1, 1">
                                          <p:stCondLst>
                                            <p:cond delay="0"/>
                                          </p:stCondLst>
                                        </p:cTn>
                                        <p:tgtEl>
                                          <p:spTgt spid="55"/>
                                        </p:tgtEl>
                                        <p:attrNameLst>
                                          <p:attrName>style.color</p:attrName>
                                        </p:attrNameLst>
                                      </p:cBhvr>
                                      <p:to>
                                        <a:schemeClr val="accent2"/>
                                      </p:to>
                                    </p:animClr>
                                    <p:animClr clrSpc="rgb" dir="cw">
                                      <p:cBhvr>
                                        <p:cTn id="287" dur="1500" accel="50000" autoRev="1" fill="hold" tmFilter="0, 0; .33333, 1; 1, 1">
                                          <p:stCondLst>
                                            <p:cond delay="0"/>
                                          </p:stCondLst>
                                        </p:cTn>
                                        <p:tgtEl>
                                          <p:spTgt spid="55"/>
                                        </p:tgtEl>
                                        <p:attrNameLst>
                                          <p:attrName>fillcolor</p:attrName>
                                        </p:attrNameLst>
                                      </p:cBhvr>
                                      <p:to>
                                        <a:schemeClr val="accent2"/>
                                      </p:to>
                                    </p:animClr>
                                    <p:set>
                                      <p:cBhvr>
                                        <p:cTn id="288" dur="3000" fill="hold"/>
                                        <p:tgtEl>
                                          <p:spTgt spid="55"/>
                                        </p:tgtEl>
                                        <p:attrNameLst>
                                          <p:attrName>fill.type</p:attrName>
                                        </p:attrNameLst>
                                      </p:cBhvr>
                                      <p:to>
                                        <p:strVal val="solid"/>
                                      </p:to>
                                    </p:set>
                                    <p:set>
                                      <p:cBhvr>
                                        <p:cTn id="289" dur="3000" fill="hold"/>
                                        <p:tgtEl>
                                          <p:spTgt spid="55"/>
                                        </p:tgtEl>
                                        <p:attrNameLst>
                                          <p:attrName>fill.on</p:attrName>
                                        </p:attrNameLst>
                                      </p:cBhvr>
                                      <p:to>
                                        <p:strVal val="true"/>
                                      </p:to>
                                    </p:set>
                                    <p:animScale>
                                      <p:cBhvr>
                                        <p:cTn id="290" dur="1500" accel="50000" autoRev="1" fill="hold" tmFilter="0, 0; .33333, 1; 1, 1">
                                          <p:stCondLst>
                                            <p:cond delay="0"/>
                                          </p:stCondLst>
                                        </p:cTn>
                                        <p:tgtEl>
                                          <p:spTgt spid="55"/>
                                        </p:tgtEl>
                                      </p:cBhvr>
                                      <p:from x="100000" y="100000"/>
                                      <p:to x="100000" y="14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41"/>
                                        </p:tgtEl>
                                        <p:attrNameLst>
                                          <p:attrName>style.visibility</p:attrName>
                                        </p:attrNameLst>
                                      </p:cBhvr>
                                      <p:to>
                                        <p:strVal val="visible"/>
                                      </p:to>
                                    </p:set>
                                    <p:animEffect transition="in" filter="wipe(down)">
                                      <p:cBhvr>
                                        <p:cTn id="295" dur="580">
                                          <p:stCondLst>
                                            <p:cond delay="0"/>
                                          </p:stCondLst>
                                        </p:cTn>
                                        <p:tgtEl>
                                          <p:spTgt spid="41"/>
                                        </p:tgtEl>
                                      </p:cBhvr>
                                    </p:animEffect>
                                    <p:anim calcmode="lin" valueType="num">
                                      <p:cBhvr>
                                        <p:cTn id="29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01" dur="26">
                                          <p:stCondLst>
                                            <p:cond delay="650"/>
                                          </p:stCondLst>
                                        </p:cTn>
                                        <p:tgtEl>
                                          <p:spTgt spid="41"/>
                                        </p:tgtEl>
                                      </p:cBhvr>
                                      <p:to x="100000" y="60000"/>
                                    </p:animScale>
                                    <p:animScale>
                                      <p:cBhvr>
                                        <p:cTn id="302" dur="166" decel="50000">
                                          <p:stCondLst>
                                            <p:cond delay="676"/>
                                          </p:stCondLst>
                                        </p:cTn>
                                        <p:tgtEl>
                                          <p:spTgt spid="41"/>
                                        </p:tgtEl>
                                      </p:cBhvr>
                                      <p:to x="100000" y="100000"/>
                                    </p:animScale>
                                    <p:animScale>
                                      <p:cBhvr>
                                        <p:cTn id="303" dur="26">
                                          <p:stCondLst>
                                            <p:cond delay="1312"/>
                                          </p:stCondLst>
                                        </p:cTn>
                                        <p:tgtEl>
                                          <p:spTgt spid="41"/>
                                        </p:tgtEl>
                                      </p:cBhvr>
                                      <p:to x="100000" y="80000"/>
                                    </p:animScale>
                                    <p:animScale>
                                      <p:cBhvr>
                                        <p:cTn id="304" dur="166" decel="50000">
                                          <p:stCondLst>
                                            <p:cond delay="1338"/>
                                          </p:stCondLst>
                                        </p:cTn>
                                        <p:tgtEl>
                                          <p:spTgt spid="41"/>
                                        </p:tgtEl>
                                      </p:cBhvr>
                                      <p:to x="100000" y="100000"/>
                                    </p:animScale>
                                    <p:animScale>
                                      <p:cBhvr>
                                        <p:cTn id="305" dur="26">
                                          <p:stCondLst>
                                            <p:cond delay="1642"/>
                                          </p:stCondLst>
                                        </p:cTn>
                                        <p:tgtEl>
                                          <p:spTgt spid="41"/>
                                        </p:tgtEl>
                                      </p:cBhvr>
                                      <p:to x="100000" y="90000"/>
                                    </p:animScale>
                                    <p:animScale>
                                      <p:cBhvr>
                                        <p:cTn id="306" dur="166" decel="50000">
                                          <p:stCondLst>
                                            <p:cond delay="1668"/>
                                          </p:stCondLst>
                                        </p:cTn>
                                        <p:tgtEl>
                                          <p:spTgt spid="41"/>
                                        </p:tgtEl>
                                      </p:cBhvr>
                                      <p:to x="100000" y="100000"/>
                                    </p:animScale>
                                    <p:animScale>
                                      <p:cBhvr>
                                        <p:cTn id="307" dur="26">
                                          <p:stCondLst>
                                            <p:cond delay="1808"/>
                                          </p:stCondLst>
                                        </p:cTn>
                                        <p:tgtEl>
                                          <p:spTgt spid="41"/>
                                        </p:tgtEl>
                                      </p:cBhvr>
                                      <p:to x="100000" y="95000"/>
                                    </p:animScale>
                                    <p:animScale>
                                      <p:cBhvr>
                                        <p:cTn id="308" dur="166" decel="50000">
                                          <p:stCondLst>
                                            <p:cond delay="1834"/>
                                          </p:stCondLst>
                                        </p:cTn>
                                        <p:tgtEl>
                                          <p:spTgt spid="41"/>
                                        </p:tgtEl>
                                      </p:cBhvr>
                                      <p:to x="100000" y="100000"/>
                                    </p:animScale>
                                  </p:childTnLst>
                                </p:cTn>
                              </p:par>
                              <p:par>
                                <p:cTn id="309" presetID="26" presetClass="entr" presetSubtype="0" fill="hold" grpId="1" nodeType="withEffect">
                                  <p:stCondLst>
                                    <p:cond delay="0"/>
                                  </p:stCondLst>
                                  <p:childTnLst>
                                    <p:set>
                                      <p:cBhvr>
                                        <p:cTn id="310" dur="1" fill="hold">
                                          <p:stCondLst>
                                            <p:cond delay="0"/>
                                          </p:stCondLst>
                                        </p:cTn>
                                        <p:tgtEl>
                                          <p:spTgt spid="40"/>
                                        </p:tgtEl>
                                        <p:attrNameLst>
                                          <p:attrName>style.visibility</p:attrName>
                                        </p:attrNameLst>
                                      </p:cBhvr>
                                      <p:to>
                                        <p:strVal val="visible"/>
                                      </p:to>
                                    </p:set>
                                    <p:animEffect transition="in" filter="wipe(down)">
                                      <p:cBhvr>
                                        <p:cTn id="311" dur="580">
                                          <p:stCondLst>
                                            <p:cond delay="0"/>
                                          </p:stCondLst>
                                        </p:cTn>
                                        <p:tgtEl>
                                          <p:spTgt spid="40"/>
                                        </p:tgtEl>
                                      </p:cBhvr>
                                    </p:animEffect>
                                    <p:anim calcmode="lin" valueType="num">
                                      <p:cBhvr>
                                        <p:cTn id="31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1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1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1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1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17" dur="26">
                                          <p:stCondLst>
                                            <p:cond delay="650"/>
                                          </p:stCondLst>
                                        </p:cTn>
                                        <p:tgtEl>
                                          <p:spTgt spid="40"/>
                                        </p:tgtEl>
                                      </p:cBhvr>
                                      <p:to x="100000" y="60000"/>
                                    </p:animScale>
                                    <p:animScale>
                                      <p:cBhvr>
                                        <p:cTn id="318" dur="166" decel="50000">
                                          <p:stCondLst>
                                            <p:cond delay="676"/>
                                          </p:stCondLst>
                                        </p:cTn>
                                        <p:tgtEl>
                                          <p:spTgt spid="40"/>
                                        </p:tgtEl>
                                      </p:cBhvr>
                                      <p:to x="100000" y="100000"/>
                                    </p:animScale>
                                    <p:animScale>
                                      <p:cBhvr>
                                        <p:cTn id="319" dur="26">
                                          <p:stCondLst>
                                            <p:cond delay="1312"/>
                                          </p:stCondLst>
                                        </p:cTn>
                                        <p:tgtEl>
                                          <p:spTgt spid="40"/>
                                        </p:tgtEl>
                                      </p:cBhvr>
                                      <p:to x="100000" y="80000"/>
                                    </p:animScale>
                                    <p:animScale>
                                      <p:cBhvr>
                                        <p:cTn id="320" dur="166" decel="50000">
                                          <p:stCondLst>
                                            <p:cond delay="1338"/>
                                          </p:stCondLst>
                                        </p:cTn>
                                        <p:tgtEl>
                                          <p:spTgt spid="40"/>
                                        </p:tgtEl>
                                      </p:cBhvr>
                                      <p:to x="100000" y="100000"/>
                                    </p:animScale>
                                    <p:animScale>
                                      <p:cBhvr>
                                        <p:cTn id="321" dur="26">
                                          <p:stCondLst>
                                            <p:cond delay="1642"/>
                                          </p:stCondLst>
                                        </p:cTn>
                                        <p:tgtEl>
                                          <p:spTgt spid="40"/>
                                        </p:tgtEl>
                                      </p:cBhvr>
                                      <p:to x="100000" y="90000"/>
                                    </p:animScale>
                                    <p:animScale>
                                      <p:cBhvr>
                                        <p:cTn id="322" dur="166" decel="50000">
                                          <p:stCondLst>
                                            <p:cond delay="1668"/>
                                          </p:stCondLst>
                                        </p:cTn>
                                        <p:tgtEl>
                                          <p:spTgt spid="40"/>
                                        </p:tgtEl>
                                      </p:cBhvr>
                                      <p:to x="100000" y="100000"/>
                                    </p:animScale>
                                    <p:animScale>
                                      <p:cBhvr>
                                        <p:cTn id="323" dur="26">
                                          <p:stCondLst>
                                            <p:cond delay="1808"/>
                                          </p:stCondLst>
                                        </p:cTn>
                                        <p:tgtEl>
                                          <p:spTgt spid="40"/>
                                        </p:tgtEl>
                                      </p:cBhvr>
                                      <p:to x="100000" y="95000"/>
                                    </p:animScale>
                                    <p:animScale>
                                      <p:cBhvr>
                                        <p:cTn id="324" dur="166" decel="50000">
                                          <p:stCondLst>
                                            <p:cond delay="1834"/>
                                          </p:stCondLst>
                                        </p:cTn>
                                        <p:tgtEl>
                                          <p:spTgt spid="40"/>
                                        </p:tgtEl>
                                      </p:cBhvr>
                                      <p:to x="100000" y="100000"/>
                                    </p:animScale>
                                  </p:childTnLst>
                                </p:cTn>
                              </p:par>
                            </p:childTnLst>
                          </p:cTn>
                        </p:par>
                      </p:childTnLst>
                    </p:cTn>
                  </p:par>
                  <p:par>
                    <p:cTn id="325" fill="hold">
                      <p:stCondLst>
                        <p:cond delay="indefinite"/>
                      </p:stCondLst>
                      <p:childTnLst>
                        <p:par>
                          <p:cTn id="326" fill="hold">
                            <p:stCondLst>
                              <p:cond delay="0"/>
                            </p:stCondLst>
                            <p:childTnLst>
                              <p:par>
                                <p:cTn id="327" presetID="0" presetClass="path" presetSubtype="0" accel="50000" decel="50000" fill="hold" grpId="0" nodeType="clickEffect">
                                  <p:stCondLst>
                                    <p:cond delay="0"/>
                                  </p:stCondLst>
                                  <p:childTnLst>
                                    <p:animMotion origin="layout" path="M 1.11111E-6 7.90009E-6 C 0.08854 -0.03908 0.17725 -0.07816 0.21927 -0.01202 C 0.26128 0.05412 0.24132 0.32841 0.25225 0.39755 C 0.26319 0.4667 0.28003 0.40264 0.28507 0.40357 " pathEditMode="relative" ptsTypes="aaaA">
                                      <p:cBhvr>
                                        <p:cTn id="328" dur="5000" fill="hold"/>
                                        <p:tgtEl>
                                          <p:spTgt spid="40"/>
                                        </p:tgtEl>
                                        <p:attrNameLst>
                                          <p:attrName>ppt_x</p:attrName>
                                          <p:attrName>ppt_y</p:attrName>
                                        </p:attrNameLst>
                                      </p:cBhvr>
                                    </p:animMotion>
                                  </p:childTnLst>
                                </p:cTn>
                              </p:par>
                            </p:childTnLst>
                          </p:cTn>
                        </p:par>
                        <p:par>
                          <p:cTn id="329" fill="hold">
                            <p:stCondLst>
                              <p:cond delay="5000"/>
                            </p:stCondLst>
                            <p:childTnLst>
                              <p:par>
                                <p:cTn id="330" presetID="0" presetClass="path" presetSubtype="0" accel="50000" decel="50000" fill="hold" grpId="1" nodeType="afterEffect">
                                  <p:stCondLst>
                                    <p:cond delay="0"/>
                                  </p:stCondLst>
                                  <p:childTnLst>
                                    <p:animMotion origin="layout" path="M 0 0 C -0.08767 -0.01966 -0.17535 -0.03932 -0.21042 0.03168 C -0.24549 0.10268 -0.21233 0.35684 -0.21042 0.42553 C -0.20851 0.49422 -0.20052 0.44033 -0.19861 0.44334 " pathEditMode="relative" ptsTypes="aaaA">
                                      <p:cBhvr>
                                        <p:cTn id="331" dur="2000" fill="hold"/>
                                        <p:tgtEl>
                                          <p:spTgt spid="41"/>
                                        </p:tgtEl>
                                        <p:attrNameLst>
                                          <p:attrName>ppt_x</p:attrName>
                                          <p:attrName>ppt_y</p:attrName>
                                        </p:attrNameLst>
                                      </p:cBhvr>
                                    </p:animMotion>
                                  </p:childTnLst>
                                </p:cTn>
                              </p:par>
                            </p:childTnLst>
                          </p:cTn>
                        </p:par>
                      </p:childTnLst>
                    </p:cTn>
                  </p:par>
                  <p:par>
                    <p:cTn id="332" fill="hold">
                      <p:stCondLst>
                        <p:cond delay="indefinite"/>
                      </p:stCondLst>
                      <p:childTnLst>
                        <p:par>
                          <p:cTn id="333" fill="hold">
                            <p:stCondLst>
                              <p:cond delay="0"/>
                            </p:stCondLst>
                            <p:childTnLst>
                              <p:par>
                                <p:cTn id="334" presetID="0" presetClass="path" presetSubtype="0" accel="50000" decel="50000" fill="hold" grpId="2" nodeType="clickEffect">
                                  <p:stCondLst>
                                    <p:cond delay="0"/>
                                  </p:stCondLst>
                                  <p:childTnLst>
                                    <p:animMotion origin="layout" path="M 0.28507 0.40356 L 0.12674 0.25925 " pathEditMode="relative" rAng="0" ptsTypes="AA">
                                      <p:cBhvr>
                                        <p:cTn id="335" dur="2000" fill="hold"/>
                                        <p:tgtEl>
                                          <p:spTgt spid="40"/>
                                        </p:tgtEl>
                                        <p:attrNameLst>
                                          <p:attrName>ppt_x</p:attrName>
                                          <p:attrName>ppt_y</p:attrName>
                                        </p:attrNameLst>
                                      </p:cBhvr>
                                      <p:rCtr x="-7900" y="-7200"/>
                                    </p:animMotion>
                                  </p:childTnLst>
                                </p:cTn>
                              </p:par>
                              <p:par>
                                <p:cTn id="336" presetID="0" presetClass="path" presetSubtype="0" accel="50000" decel="50000" fill="hold" grpId="2" nodeType="withEffect">
                                  <p:stCondLst>
                                    <p:cond delay="0"/>
                                  </p:stCondLst>
                                  <p:childTnLst>
                                    <p:animMotion origin="layout" path="M -0.19861 0.44334 L -0.0875 0.26642 " pathEditMode="relative" rAng="0" ptsTypes="AA">
                                      <p:cBhvr>
                                        <p:cTn id="337" dur="2000" fill="hold"/>
                                        <p:tgtEl>
                                          <p:spTgt spid="41"/>
                                        </p:tgtEl>
                                        <p:attrNameLst>
                                          <p:attrName>ppt_x</p:attrName>
                                          <p:attrName>ppt_y</p:attrName>
                                        </p:attrNameLst>
                                      </p:cBhvr>
                                      <p:rCtr x="5600" y="-8900"/>
                                    </p:animMotion>
                                  </p:childTnLst>
                                </p:cTn>
                              </p:par>
                            </p:childTnLst>
                          </p:cTn>
                        </p:par>
                      </p:childTnLst>
                    </p:cTn>
                  </p:par>
                  <p:par>
                    <p:cTn id="338" fill="hold">
                      <p:stCondLst>
                        <p:cond delay="indefinite"/>
                      </p:stCondLst>
                      <p:childTnLst>
                        <p:par>
                          <p:cTn id="339" fill="hold">
                            <p:stCondLst>
                              <p:cond delay="0"/>
                            </p:stCondLst>
                            <p:childTnLst>
                              <p:par>
                                <p:cTn id="340" presetID="6" presetClass="emph" presetSubtype="0" fill="hold" grpId="1" nodeType="clickEffect">
                                  <p:stCondLst>
                                    <p:cond delay="0"/>
                                  </p:stCondLst>
                                  <p:iterate type="lt">
                                    <p:tmPct val="0"/>
                                  </p:iterate>
                                  <p:childTnLst>
                                    <p:animScale>
                                      <p:cBhvr>
                                        <p:cTn id="341"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5" grpId="0" animBg="1"/>
      <p:bldP spid="55" grpId="1" animBg="1"/>
      <p:bldP spid="20" grpId="0" animBg="1"/>
      <p:bldP spid="20" grpId="1" animBg="1"/>
      <p:bldP spid="31" grpId="0" animBg="1"/>
      <p:bldP spid="31" grpId="1" animBg="1"/>
      <p:bldP spid="37" grpId="0" animBg="1"/>
      <p:bldP spid="41" grpId="0" animBg="1"/>
      <p:bldP spid="41" grpId="1" animBg="1"/>
      <p:bldP spid="41" grpId="2" animBg="1"/>
      <p:bldP spid="51" grpId="0" animBg="1"/>
      <p:bldP spid="30" grpId="0" animBg="1"/>
      <p:bldP spid="30" grpId="1" animBg="1"/>
      <p:bldP spid="33" grpId="0" animBg="1"/>
      <p:bldP spid="33" grpId="1" animBg="1"/>
      <p:bldP spid="58" grpId="0" animBg="1"/>
      <p:bldP spid="59" grpId="0" animBg="1"/>
      <p:bldP spid="60" grpId="0" animBg="1"/>
      <p:bldP spid="23" grpId="0" animBg="1"/>
      <p:bldP spid="24" grpId="0" animBg="1"/>
      <p:bldP spid="24" grpId="1" animBg="1"/>
      <p:bldP spid="25" grpId="0" animBg="1"/>
      <p:bldP spid="25" grpId="1" animBg="1"/>
      <p:bldP spid="26" grpId="0" animBg="1"/>
      <p:bldP spid="26" grpId="1" animBg="1"/>
      <p:bldP spid="27" grpId="0" animBg="1"/>
      <p:bldP spid="28" grpId="0" animBg="1"/>
      <p:bldP spid="29" grpId="0" animBg="1"/>
      <p:bldP spid="34" grpId="0" animBg="1"/>
      <p:bldP spid="35" grpId="0" animBg="1"/>
      <p:bldP spid="35" grpId="1" animBg="1"/>
      <p:bldP spid="36" grpId="0" animBg="1"/>
      <p:bldP spid="36" grpId="1" animBg="1"/>
      <p:bldP spid="40" grpId="0" animBg="1"/>
      <p:bldP spid="40" grpId="1" animBg="1"/>
      <p:bldP spid="40" grpId="2" animBg="1"/>
      <p:bldP spid="42" grpId="0" animBg="1"/>
      <p:bldP spid="43" grpId="0" animBg="1"/>
      <p:bldP spid="43" grpId="1" animBg="1"/>
      <p:bldP spid="46" grpId="0" animBg="1"/>
      <p:bldP spid="46"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ctrTitle"/>
          </p:nvPr>
        </p:nvSpPr>
        <p:spPr>
          <a:xfrm>
            <a:off x="1295400" y="76200"/>
            <a:ext cx="7772400" cy="1295400"/>
          </a:xfrm>
          <a:prstGeom prst="roundRect">
            <a:avLst/>
          </a:prstGeom>
          <a:solidFill>
            <a:schemeClr val="tx2">
              <a:lumMod val="20000"/>
              <a:lumOff val="80000"/>
              <a:alpha val="41000"/>
            </a:schemeClr>
          </a:solidFill>
          <a:ln>
            <a:solidFill>
              <a:schemeClr val="tx1"/>
            </a:solidFill>
          </a:ln>
        </p:spPr>
        <p:txBody>
          <a:bodyPr/>
          <a:lstStyle/>
          <a:p>
            <a:r>
              <a:rPr lang="ko-KR" altLang="en-US"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글로벌 재난 구조 인프라</a:t>
            </a:r>
            <a:endParaRPr lang="en-US" sz="4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62466" name="Picture 2" descr="http://www.gschmedia.com/images/Global%20Network%20Web%20Image.02.JPG"/>
          <p:cNvPicPr>
            <a:picLocks noChangeAspect="1" noChangeArrowheads="1"/>
          </p:cNvPicPr>
          <p:nvPr/>
        </p:nvPicPr>
        <p:blipFill>
          <a:blip r:embed="rId3" cstate="email"/>
          <a:srcRect/>
          <a:stretch>
            <a:fillRect/>
          </a:stretch>
        </p:blipFill>
        <p:spPr bwMode="auto">
          <a:xfrm>
            <a:off x="381000" y="1524000"/>
            <a:ext cx="8534400" cy="5230475"/>
          </a:xfrm>
          <a:prstGeom prst="rect">
            <a:avLst/>
          </a:prstGeom>
          <a:noFill/>
        </p:spPr>
      </p:pic>
    </p:spTree>
    <p:extLst>
      <p:ext uri="{BB962C8B-B14F-4D97-AF65-F5344CB8AC3E}">
        <p14:creationId xmlns:p14="http://schemas.microsoft.com/office/powerpoint/2010/main" val="1372145268"/>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1000" y="2514600"/>
            <a:ext cx="8610600"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219200"/>
          </a:xfrm>
          <a:prstGeom prst="roundRect">
            <a:avLst/>
          </a:prstGeom>
          <a:solidFill>
            <a:schemeClr val="tx2">
              <a:lumMod val="20000"/>
              <a:lumOff val="80000"/>
              <a:alpha val="41000"/>
            </a:schemeClr>
          </a:solidFill>
          <a:ln>
            <a:solidFill>
              <a:schemeClr val="tx1"/>
            </a:solidFill>
          </a:ln>
        </p:spPr>
        <p:txBody>
          <a:bodyPr/>
          <a:lstStyle/>
          <a:p>
            <a:r>
              <a:rPr lang="ko-KR" alt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국제 재난 구조 네트워크 </a:t>
            </a:r>
            <a:r>
              <a:rPr lang="en-US" altLang="ko-KR"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r>
              <a:rPr 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IDRN)</a:t>
            </a:r>
          </a:p>
        </p:txBody>
      </p:sp>
      <p:sp>
        <p:nvSpPr>
          <p:cNvPr id="4" name="Title 1"/>
          <p:cNvSpPr txBox="1">
            <a:spLocks/>
          </p:cNvSpPr>
          <p:nvPr/>
        </p:nvSpPr>
        <p:spPr>
          <a:xfrm>
            <a:off x="381000" y="1676400"/>
            <a:ext cx="86106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International Disaster Response Network</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108</a:t>
            </a:fld>
            <a:endParaRPr lang="en-US" dirty="0"/>
          </a:p>
        </p:txBody>
      </p:sp>
    </p:spTree>
    <p:extLst>
      <p:ext uri="{BB962C8B-B14F-4D97-AF65-F5344CB8AC3E}">
        <p14:creationId xmlns:p14="http://schemas.microsoft.com/office/powerpoint/2010/main" val="3243181761"/>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712" y="105228"/>
            <a:ext cx="5334000" cy="762000"/>
          </a:xfrm>
          <a:ln w="25400">
            <a:solidFill>
              <a:schemeClr val="bg1"/>
            </a:solidFill>
          </a:ln>
        </p:spPr>
        <p:txBody>
          <a:bodyPr/>
          <a:lstStyle/>
          <a:p>
            <a:r>
              <a:rPr lang="ko-KR" altLang="en-US" sz="2800" dirty="0" smtClean="0"/>
              <a:t>국제 재난 구조 네트워크 </a:t>
            </a:r>
            <a:r>
              <a:rPr lang="en-US" altLang="ko-KR" sz="2800" dirty="0" smtClean="0"/>
              <a:t>(</a:t>
            </a:r>
            <a:r>
              <a:rPr lang="en-US" sz="2800" dirty="0" smtClean="0"/>
              <a:t>IDRN)</a:t>
            </a:r>
            <a:endParaRPr lang="en-US" sz="2800" dirty="0"/>
          </a:p>
        </p:txBody>
      </p:sp>
      <p:sp>
        <p:nvSpPr>
          <p:cNvPr id="8" name="Content Placeholder 4"/>
          <p:cNvSpPr>
            <a:spLocks noGrp="1"/>
          </p:cNvSpPr>
          <p:nvPr>
            <p:ph idx="1"/>
          </p:nvPr>
        </p:nvSpPr>
        <p:spPr>
          <a:xfrm>
            <a:off x="2209800" y="968826"/>
            <a:ext cx="6934200" cy="5580240"/>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a:noAutofit/>
          </a:bodyPr>
          <a:lstStyle/>
          <a:p>
            <a:pPr>
              <a:spcAft>
                <a:spcPts val="600"/>
              </a:spcAft>
            </a:pPr>
            <a:r>
              <a:rPr lang="ko-KR" altLang="en-US" sz="2400" b="1" dirty="0" smtClean="0">
                <a:effectLst>
                  <a:outerShdw blurRad="50800" dist="50800" dir="2700000" algn="ctr" rotWithShape="0">
                    <a:srgbClr val="000000"/>
                  </a:outerShdw>
                </a:effectLst>
                <a:latin typeface="+mn-ea"/>
              </a:rPr>
              <a:t>지역정부와 협력하는 민간분야의 개인 및 단체들간 국제적 네트워크</a:t>
            </a:r>
            <a:endParaRPr lang="en-US" sz="2400" b="1" dirty="0" smtClean="0">
              <a:effectLst>
                <a:outerShdw blurRad="50800" dist="50800" dir="2700000" algn="ctr" rotWithShape="0">
                  <a:srgbClr val="000000"/>
                </a:outerShdw>
              </a:effectLst>
              <a:latin typeface="+mn-ea"/>
            </a:endParaRPr>
          </a:p>
          <a:p>
            <a:pPr>
              <a:spcAft>
                <a:spcPts val="600"/>
              </a:spcAft>
            </a:pPr>
            <a:r>
              <a:rPr lang="en-US" altLang="ko-KR" sz="2400" b="1" dirty="0" smtClean="0">
                <a:effectLst>
                  <a:outerShdw blurRad="50800" dist="50800" dir="2700000" algn="ctr" rotWithShape="0">
                    <a:srgbClr val="000000"/>
                  </a:outerShdw>
                </a:effectLst>
                <a:latin typeface="+mn-ea"/>
              </a:rPr>
              <a:t>14</a:t>
            </a:r>
            <a:r>
              <a:rPr lang="ko-KR" altLang="en-US" sz="2400" b="1" dirty="0" smtClean="0">
                <a:effectLst>
                  <a:outerShdw blurRad="50800" dist="50800" dir="2700000" algn="ctr" rotWithShape="0">
                    <a:srgbClr val="000000"/>
                  </a:outerShdw>
                </a:effectLst>
                <a:latin typeface="+mn-ea"/>
              </a:rPr>
              <a:t>개 전문 기술 분야에 걸쳐 </a:t>
            </a:r>
            <a:r>
              <a:rPr lang="ko-KR" altLang="en-US" sz="2400" b="1" dirty="0" err="1" smtClean="0">
                <a:effectLst>
                  <a:outerShdw blurRad="50800" dist="50800" dir="2700000" algn="ctr" rotWithShape="0">
                    <a:srgbClr val="000000"/>
                  </a:outerShdw>
                </a:effectLst>
                <a:latin typeface="+mn-ea"/>
              </a:rPr>
              <a:t>파트너십</a:t>
            </a:r>
            <a:r>
              <a:rPr lang="ko-KR" altLang="en-US" sz="2400" b="1" dirty="0" smtClean="0">
                <a:effectLst>
                  <a:outerShdw blurRad="50800" dist="50800" dir="2700000" algn="ctr" rotWithShape="0">
                    <a:srgbClr val="000000"/>
                  </a:outerShdw>
                </a:effectLst>
                <a:latin typeface="+mn-ea"/>
              </a:rPr>
              <a:t> 및 관계 형성</a:t>
            </a:r>
            <a:endParaRPr lang="en-US" sz="2400" b="1" dirty="0" smtClean="0">
              <a:effectLst>
                <a:outerShdw blurRad="50800" dist="50800" dir="2700000" algn="ctr" rotWithShape="0">
                  <a:srgbClr val="000000"/>
                </a:outerShdw>
              </a:effectLst>
              <a:latin typeface="+mn-ea"/>
            </a:endParaRPr>
          </a:p>
          <a:p>
            <a:pPr>
              <a:spcAft>
                <a:spcPts val="600"/>
              </a:spcAft>
            </a:pPr>
            <a:r>
              <a:rPr lang="ko-KR" altLang="en-US" sz="2400" b="1" dirty="0" smtClean="0">
                <a:effectLst>
                  <a:outerShdw blurRad="50800" dist="50800" dir="2700000" algn="ctr" rotWithShape="0">
                    <a:srgbClr val="000000"/>
                  </a:outerShdw>
                </a:effectLst>
                <a:latin typeface="+mn-ea"/>
              </a:rPr>
              <a:t>개인</a:t>
            </a:r>
            <a:r>
              <a:rPr lang="en-US" altLang="ko-KR" sz="2400" b="1" dirty="0" smtClean="0">
                <a:effectLst>
                  <a:outerShdw blurRad="50800" dist="50800" dir="2700000" algn="ctr" rotWithShape="0">
                    <a:srgbClr val="000000"/>
                  </a:outerShdw>
                </a:effectLst>
                <a:latin typeface="+mn-ea"/>
              </a:rPr>
              <a:t>, </a:t>
            </a:r>
            <a:r>
              <a:rPr lang="ko-KR" altLang="en-US" sz="2400" b="1" dirty="0" smtClean="0">
                <a:effectLst>
                  <a:outerShdw blurRad="50800" dist="50800" dir="2700000" algn="ctr" rotWithShape="0">
                    <a:srgbClr val="000000"/>
                  </a:outerShdw>
                </a:effectLst>
                <a:latin typeface="+mn-ea"/>
              </a:rPr>
              <a:t>가족</a:t>
            </a:r>
            <a:r>
              <a:rPr lang="en-US" altLang="ko-KR" sz="2400" b="1" dirty="0" smtClean="0">
                <a:effectLst>
                  <a:outerShdw blurRad="50800" dist="50800" dir="2700000" algn="ctr" rotWithShape="0">
                    <a:srgbClr val="000000"/>
                  </a:outerShdw>
                </a:effectLst>
                <a:latin typeface="+mn-ea"/>
              </a:rPr>
              <a:t>,</a:t>
            </a:r>
            <a:r>
              <a:rPr lang="ko-KR" altLang="en-US" sz="2400" b="1" dirty="0" smtClean="0">
                <a:effectLst>
                  <a:outerShdw blurRad="50800" dist="50800" dir="2700000" algn="ctr" rotWithShape="0">
                    <a:srgbClr val="000000"/>
                  </a:outerShdw>
                </a:effectLst>
                <a:latin typeface="+mn-ea"/>
              </a:rPr>
              <a:t> 단체</a:t>
            </a:r>
            <a:r>
              <a:rPr lang="en-US" altLang="ko-KR" sz="2400" b="1" dirty="0" smtClean="0">
                <a:effectLst>
                  <a:outerShdw blurRad="50800" dist="50800" dir="2700000" algn="ctr" rotWithShape="0">
                    <a:srgbClr val="000000"/>
                  </a:outerShdw>
                </a:effectLst>
                <a:latin typeface="+mn-ea"/>
              </a:rPr>
              <a:t>, </a:t>
            </a:r>
            <a:r>
              <a:rPr lang="ko-KR" altLang="en-US" sz="2400" b="1" dirty="0" smtClean="0">
                <a:effectLst>
                  <a:outerShdw blurRad="50800" dist="50800" dir="2700000" algn="ctr" rotWithShape="0">
                    <a:srgbClr val="000000"/>
                  </a:outerShdw>
                </a:effectLst>
                <a:latin typeface="+mn-ea"/>
              </a:rPr>
              <a:t>지역사회</a:t>
            </a:r>
            <a:r>
              <a:rPr lang="en-US" altLang="ko-KR" sz="2400" b="1" dirty="0" smtClean="0">
                <a:effectLst>
                  <a:outerShdw blurRad="50800" dist="50800" dir="2700000" algn="ctr" rotWithShape="0">
                    <a:srgbClr val="000000"/>
                  </a:outerShdw>
                </a:effectLst>
                <a:latin typeface="+mn-ea"/>
              </a:rPr>
              <a:t>, </a:t>
            </a:r>
            <a:r>
              <a:rPr lang="ko-KR" altLang="en-US" sz="2400" b="1" dirty="0" err="1" smtClean="0">
                <a:effectLst>
                  <a:outerShdw blurRad="50800" dist="50800" dir="2700000" algn="ctr" rotWithShape="0">
                    <a:srgbClr val="000000"/>
                  </a:outerShdw>
                </a:effectLst>
                <a:latin typeface="+mn-ea"/>
              </a:rPr>
              <a:t>구조팀</a:t>
            </a:r>
            <a:r>
              <a:rPr lang="ko-KR" altLang="en-US" sz="2400" b="1" dirty="0" smtClean="0">
                <a:effectLst>
                  <a:outerShdw blurRad="50800" dist="50800" dir="2700000" algn="ctr" rotWithShape="0">
                    <a:srgbClr val="000000"/>
                  </a:outerShdw>
                </a:effectLst>
                <a:latin typeface="+mn-ea"/>
              </a:rPr>
              <a:t> 등을 대상으로 재난 경감 트레이닝 제공</a:t>
            </a:r>
            <a:endParaRPr lang="en-US" sz="2400" b="1" dirty="0" smtClean="0">
              <a:effectLst>
                <a:outerShdw blurRad="50800" dist="50800" dir="2700000" algn="ctr" rotWithShape="0">
                  <a:srgbClr val="000000"/>
                </a:outerShdw>
              </a:effectLst>
              <a:latin typeface="+mn-ea"/>
            </a:endParaRPr>
          </a:p>
          <a:p>
            <a:pPr>
              <a:spcAft>
                <a:spcPts val="600"/>
              </a:spcAft>
            </a:pPr>
            <a:r>
              <a:rPr lang="ko-KR" altLang="en-US" sz="2400" b="1" dirty="0" smtClean="0">
                <a:effectLst>
                  <a:outerShdw blurRad="50800" dist="50800" dir="2700000" algn="ctr" rotWithShape="0">
                    <a:srgbClr val="000000"/>
                  </a:outerShdw>
                </a:effectLst>
                <a:latin typeface="+mn-ea"/>
              </a:rPr>
              <a:t>국제적 인정</a:t>
            </a:r>
            <a:r>
              <a:rPr lang="en-US" altLang="ko-KR" sz="2400" b="1" dirty="0" smtClean="0">
                <a:effectLst>
                  <a:outerShdw blurRad="50800" dist="50800" dir="2700000" algn="ctr" rotWithShape="0">
                    <a:srgbClr val="000000"/>
                  </a:outerShdw>
                </a:effectLst>
                <a:latin typeface="+mn-ea"/>
              </a:rPr>
              <a:t>, </a:t>
            </a:r>
            <a:r>
              <a:rPr lang="ko-KR" altLang="en-US" sz="2400" b="1" dirty="0" err="1" smtClean="0">
                <a:effectLst>
                  <a:outerShdw blurRad="50800" dist="50800" dir="2700000" algn="ctr" rotWithShape="0">
                    <a:srgbClr val="000000"/>
                  </a:outerShdw>
                </a:effectLst>
                <a:latin typeface="+mn-ea"/>
              </a:rPr>
              <a:t>접근성</a:t>
            </a:r>
            <a:r>
              <a:rPr lang="ko-KR" altLang="en-US" sz="2400" b="1" dirty="0" smtClean="0">
                <a:effectLst>
                  <a:outerShdw blurRad="50800" dist="50800" dir="2700000" algn="ctr" rotWithShape="0">
                    <a:srgbClr val="000000"/>
                  </a:outerShdw>
                </a:effectLst>
                <a:latin typeface="+mn-ea"/>
              </a:rPr>
              <a:t> 및 </a:t>
            </a:r>
            <a:r>
              <a:rPr lang="ko-KR" altLang="en-US" sz="2400" b="1" dirty="0" err="1" smtClean="0">
                <a:effectLst>
                  <a:outerShdw blurRad="50800" dist="50800" dir="2700000" algn="ctr" rotWithShape="0">
                    <a:srgbClr val="000000"/>
                  </a:outerShdw>
                </a:effectLst>
                <a:latin typeface="+mn-ea"/>
              </a:rPr>
              <a:t>책임권을</a:t>
            </a:r>
            <a:r>
              <a:rPr lang="ko-KR" altLang="en-US" sz="2400" b="1" dirty="0" smtClean="0">
                <a:effectLst>
                  <a:outerShdw blurRad="50800" dist="50800" dir="2700000" algn="ctr" rotWithShape="0">
                    <a:srgbClr val="000000"/>
                  </a:outerShdw>
                </a:effectLst>
                <a:latin typeface="+mn-ea"/>
              </a:rPr>
              <a:t> 부여하는 </a:t>
            </a:r>
            <a:r>
              <a:rPr lang="ko-KR" altLang="en-US" sz="2400" b="1" dirty="0" err="1" smtClean="0">
                <a:effectLst>
                  <a:outerShdw blurRad="50800" dist="50800" dir="2700000" algn="ctr" rotWithShape="0">
                    <a:srgbClr val="000000"/>
                  </a:outerShdw>
                </a:effectLst>
                <a:latin typeface="+mn-ea"/>
              </a:rPr>
              <a:t>뱃지</a:t>
            </a:r>
            <a:r>
              <a:rPr lang="ko-KR" altLang="en-US" sz="2400" b="1" dirty="0" smtClean="0">
                <a:effectLst>
                  <a:outerShdw blurRad="50800" dist="50800" dir="2700000" algn="ctr" rotWithShape="0">
                    <a:srgbClr val="000000"/>
                  </a:outerShdw>
                </a:effectLst>
                <a:latin typeface="+mn-ea"/>
              </a:rPr>
              <a:t> 제공</a:t>
            </a:r>
            <a:endParaRPr lang="en-US" sz="2400" b="1" dirty="0" smtClean="0">
              <a:effectLst>
                <a:outerShdw blurRad="50800" dist="50800" dir="2700000" algn="ctr" rotWithShape="0">
                  <a:srgbClr val="000000"/>
                </a:outerShdw>
              </a:effectLst>
              <a:latin typeface="+mn-ea"/>
            </a:endParaRPr>
          </a:p>
          <a:p>
            <a:pPr>
              <a:spcAft>
                <a:spcPts val="600"/>
              </a:spcAft>
            </a:pPr>
            <a:r>
              <a:rPr lang="en-US" sz="2400" b="1" dirty="0" smtClean="0">
                <a:effectLst>
                  <a:outerShdw blurRad="50800" dist="50800" dir="2700000" algn="ctr" rotWithShape="0">
                    <a:srgbClr val="000000"/>
                  </a:outerShdw>
                </a:effectLst>
                <a:latin typeface="+mn-ea"/>
              </a:rPr>
              <a:t>35</a:t>
            </a:r>
            <a:r>
              <a:rPr lang="ko-KR" altLang="en-US" sz="2400" b="1" dirty="0" smtClean="0">
                <a:effectLst>
                  <a:outerShdw blurRad="50800" dist="50800" dir="2700000" algn="ctr" rotWithShape="0">
                    <a:srgbClr val="000000"/>
                  </a:outerShdw>
                </a:effectLst>
                <a:latin typeface="+mn-ea"/>
              </a:rPr>
              <a:t>개 이상의 국가에</a:t>
            </a:r>
            <a:r>
              <a:rPr lang="en-US" altLang="ko-KR" sz="2400" b="1" dirty="0" smtClean="0">
                <a:effectLst>
                  <a:outerShdw blurRad="50800" dist="50800" dir="2700000" algn="ctr" rotWithShape="0">
                    <a:srgbClr val="000000"/>
                  </a:outerShdw>
                </a:effectLst>
                <a:latin typeface="+mn-ea"/>
              </a:rPr>
              <a:t>130</a:t>
            </a:r>
            <a:r>
              <a:rPr lang="ko-KR" altLang="en-US" sz="2400" b="1" dirty="0" err="1" smtClean="0">
                <a:effectLst>
                  <a:outerShdw blurRad="50800" dist="50800" dir="2700000" algn="ctr" rotWithShape="0">
                    <a:srgbClr val="000000"/>
                  </a:outerShdw>
                </a:effectLst>
                <a:latin typeface="+mn-ea"/>
              </a:rPr>
              <a:t>여개</a:t>
            </a:r>
            <a:r>
              <a:rPr lang="ko-KR" altLang="en-US" sz="2400" b="1" dirty="0" smtClean="0">
                <a:effectLst>
                  <a:outerShdw blurRad="50800" dist="50800" dir="2700000" algn="ctr" rotWithShape="0">
                    <a:srgbClr val="000000"/>
                  </a:outerShdw>
                </a:effectLst>
                <a:latin typeface="+mn-ea"/>
              </a:rPr>
              <a:t> 지역조정센터를 두고 있음</a:t>
            </a:r>
            <a:endParaRPr lang="en-US" sz="2400" b="1" dirty="0" smtClean="0">
              <a:effectLst>
                <a:outerShdw blurRad="50800" dist="50800" dir="2700000" algn="ctr" rotWithShape="0">
                  <a:srgbClr val="000000"/>
                </a:outerShdw>
              </a:effectLst>
              <a:latin typeface="+mn-ea"/>
            </a:endParaRPr>
          </a:p>
          <a:p>
            <a:pPr>
              <a:spcAft>
                <a:spcPts val="600"/>
              </a:spcAft>
            </a:pPr>
            <a:r>
              <a:rPr lang="ko-KR" altLang="en-US" sz="2400" b="1" dirty="0" smtClean="0">
                <a:effectLst>
                  <a:outerShdw blurRad="50800" dist="50800" dir="2700000" algn="ctr" rotWithShape="0">
                    <a:srgbClr val="000000"/>
                  </a:outerShdw>
                </a:effectLst>
                <a:latin typeface="+mn-ea"/>
              </a:rPr>
              <a:t>국제적 자원 동원</a:t>
            </a:r>
            <a:endParaRPr lang="en-US" sz="2400" b="1" dirty="0" smtClean="0">
              <a:effectLst>
                <a:outerShdw blurRad="50800" dist="50800" dir="2700000" algn="ctr" rotWithShape="0">
                  <a:srgbClr val="000000"/>
                </a:outerShdw>
              </a:effectLst>
              <a:latin typeface="+mn-ea"/>
            </a:endParaRPr>
          </a:p>
          <a:p>
            <a:pPr>
              <a:spcAft>
                <a:spcPts val="600"/>
              </a:spcAft>
            </a:pPr>
            <a:r>
              <a:rPr lang="ko-KR" altLang="en-US" sz="2400" b="1" dirty="0" smtClean="0">
                <a:effectLst>
                  <a:outerShdw blurRad="50800" dist="50800" dir="2700000" algn="ctr" rotWithShape="0">
                    <a:srgbClr val="000000"/>
                  </a:outerShdw>
                </a:effectLst>
                <a:latin typeface="+mn-ea"/>
              </a:rPr>
              <a:t>네트워크 협력을 위한 홈페이지 운영</a:t>
            </a:r>
            <a:endParaRPr lang="en-US" sz="2400" b="1" dirty="0">
              <a:effectLst>
                <a:outerShdw blurRad="50800" dist="50800" dir="2700000" algn="ctr" rotWithShape="0">
                  <a:srgbClr val="000000"/>
                </a:outerShdw>
              </a:effectLst>
              <a:latin typeface="+mn-ea"/>
              <a:cs typeface="Aharoni" pitchFamily="2" charset="-79"/>
            </a:endParaRPr>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399" y="105228"/>
            <a:ext cx="1932020" cy="40095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409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399" y="2286000"/>
            <a:ext cx="1914069" cy="396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4100"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960" y="4419600"/>
            <a:ext cx="1903459" cy="403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6697775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linds(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linds(horizont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blinds(horizontal)">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F307A9-962B-D343-AB25-FB6922D86A32}" type="slidenum">
              <a:rPr lang="en-US" smtClean="0"/>
              <a:pPr/>
              <a:t>11</a:t>
            </a:fld>
            <a:endParaRPr lang="en-US" dirty="0"/>
          </a:p>
        </p:txBody>
      </p:sp>
      <p:pic>
        <p:nvPicPr>
          <p:cNvPr id="6146" name="Picture 2" descr="http://ngom.usgs.gov/overview/images/paths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5400"/>
            <a:ext cx="9234550" cy="688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12045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712" y="105228"/>
            <a:ext cx="5334000" cy="762000"/>
          </a:xfrm>
          <a:ln w="25400">
            <a:solidFill>
              <a:schemeClr val="bg1"/>
            </a:solidFill>
          </a:ln>
        </p:spPr>
        <p:txBody>
          <a:bodyPr/>
          <a:lstStyle/>
          <a:p>
            <a:r>
              <a:rPr lang="ko-KR" altLang="en-US" sz="2800" dirty="0" smtClean="0"/>
              <a:t>국제 재난 구조 네트워크 </a:t>
            </a:r>
            <a:r>
              <a:rPr lang="en-US" altLang="ko-KR" sz="2800" dirty="0" smtClean="0"/>
              <a:t>(IDRN)</a:t>
            </a:r>
            <a:endParaRPr lang="en-US" sz="2800" dirty="0"/>
          </a:p>
        </p:txBody>
      </p:sp>
      <p:sp>
        <p:nvSpPr>
          <p:cNvPr id="8" name="Content Placeholder 4"/>
          <p:cNvSpPr>
            <a:spLocks noGrp="1"/>
          </p:cNvSpPr>
          <p:nvPr>
            <p:ph idx="1"/>
          </p:nvPr>
        </p:nvSpPr>
        <p:spPr>
          <a:xfrm>
            <a:off x="2209800" y="968826"/>
            <a:ext cx="6934200" cy="5580240"/>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a:noAutofit/>
          </a:bodyPr>
          <a:lstStyle/>
          <a:p>
            <a:pPr>
              <a:defRPr/>
            </a:pPr>
            <a:r>
              <a:rPr lang="ko-KR" altLang="en-US" sz="2400" b="1" dirty="0" smtClean="0"/>
              <a:t>저희</a:t>
            </a:r>
            <a:r>
              <a:rPr lang="en-US" sz="2400" b="1" dirty="0" smtClean="0"/>
              <a:t> IDRN</a:t>
            </a:r>
            <a:r>
              <a:rPr lang="ko-KR" altLang="en-US" sz="2400" b="1" dirty="0" smtClean="0"/>
              <a:t>은</a:t>
            </a:r>
            <a:endParaRPr lang="en-US" sz="2400" b="1" dirty="0"/>
          </a:p>
          <a:p>
            <a:pPr lvl="1">
              <a:defRPr/>
            </a:pPr>
            <a:r>
              <a:rPr lang="ko-KR" altLang="en-US" sz="2000" b="1" dirty="0" smtClean="0"/>
              <a:t>조직이 아닙니다</a:t>
            </a:r>
            <a:endParaRPr lang="en-US" sz="2000" b="1" dirty="0"/>
          </a:p>
          <a:p>
            <a:pPr lvl="1">
              <a:defRPr/>
            </a:pPr>
            <a:r>
              <a:rPr lang="ko-KR" altLang="en-US" sz="2000" b="1" dirty="0" smtClean="0"/>
              <a:t>명령 및 관리를 위한 수직적 체계가 아닙니다</a:t>
            </a:r>
            <a:endParaRPr lang="en-US" sz="2000" b="1" dirty="0"/>
          </a:p>
          <a:p>
            <a:pPr lvl="1">
              <a:defRPr/>
            </a:pPr>
            <a:r>
              <a:rPr lang="ko-KR" altLang="en-US" sz="2000" b="1" dirty="0" smtClean="0"/>
              <a:t>특정 인원에 의해 운영 및 관리되는 것이 아닙니다</a:t>
            </a:r>
            <a:endParaRPr lang="en-US" sz="2000" b="1" dirty="0"/>
          </a:p>
          <a:p>
            <a:pPr marL="457200" lvl="1" indent="0">
              <a:buFontTx/>
              <a:buNone/>
              <a:defRPr/>
            </a:pPr>
            <a:endParaRPr lang="en-US" sz="2000" dirty="0"/>
          </a:p>
          <a:p>
            <a:pPr>
              <a:defRPr/>
            </a:pPr>
            <a:r>
              <a:rPr lang="ko-KR" altLang="en-US" sz="2400" b="1" dirty="0" smtClean="0"/>
              <a:t>저희 </a:t>
            </a:r>
            <a:r>
              <a:rPr lang="en-US" altLang="ko-KR" sz="2400" b="1" dirty="0" smtClean="0"/>
              <a:t>IDRN</a:t>
            </a:r>
            <a:r>
              <a:rPr lang="ko-KR" altLang="en-US" sz="2400" b="1" dirty="0" smtClean="0"/>
              <a:t>은</a:t>
            </a:r>
            <a:endParaRPr lang="en-US" sz="2400" b="1" dirty="0"/>
          </a:p>
          <a:p>
            <a:pPr lvl="1">
              <a:defRPr/>
            </a:pPr>
            <a:r>
              <a:rPr lang="ko-KR" altLang="en-US" sz="2000" b="1" dirty="0" smtClean="0"/>
              <a:t>네트워크 및 협력을 위한 프레임워크입니다</a:t>
            </a:r>
            <a:endParaRPr lang="en-US" sz="2000" b="1" dirty="0"/>
          </a:p>
          <a:p>
            <a:pPr lvl="1">
              <a:defRPr/>
            </a:pPr>
            <a:r>
              <a:rPr lang="ko-KR" altLang="en-US" sz="2000" b="1" dirty="0" smtClean="0"/>
              <a:t>정보 공유를 통해 공동의 구조 계획을 세워 통일성 있는 활동을 펼치고자 합니다</a:t>
            </a:r>
            <a:endParaRPr lang="en-US" sz="2000" b="1" dirty="0"/>
          </a:p>
          <a:p>
            <a:pPr lvl="1">
              <a:defRPr/>
            </a:pPr>
            <a:r>
              <a:rPr lang="ko-KR" altLang="en-US" sz="2000" b="1" dirty="0" smtClean="0"/>
              <a:t>협력을 위한 네트워크의 장입니다</a:t>
            </a:r>
            <a:endParaRPr lang="en-US" sz="2000" b="1" dirty="0"/>
          </a:p>
          <a:p>
            <a:pPr lvl="1">
              <a:defRPr/>
            </a:pPr>
            <a:r>
              <a:rPr lang="ko-KR" altLang="en-US" sz="2000" b="1" dirty="0" smtClean="0"/>
              <a:t>뜻을 함께 하는 구조활동가들의 커뮤니티입니다</a:t>
            </a:r>
            <a:endParaRPr lang="en-US" sz="2000" b="1" dirty="0"/>
          </a:p>
          <a:p>
            <a:pPr lvl="1">
              <a:defRPr/>
            </a:pPr>
            <a:r>
              <a:rPr lang="ko-KR" altLang="en-US" sz="2000" b="1" dirty="0" smtClean="0"/>
              <a:t>리더십이 존재하지 않으며</a:t>
            </a:r>
            <a:r>
              <a:rPr lang="en-US" altLang="ko-KR" sz="2000" b="1" dirty="0" smtClean="0"/>
              <a:t>,</a:t>
            </a:r>
            <a:r>
              <a:rPr lang="ko-KR" altLang="en-US" sz="2000" b="1" dirty="0" smtClean="0"/>
              <a:t> 권력이 집중되지 않습니다</a:t>
            </a:r>
            <a:endParaRPr lang="en-US" sz="2000" b="1" dirty="0"/>
          </a:p>
          <a:p>
            <a:pPr lvl="1">
              <a:defRPr/>
            </a:pPr>
            <a:r>
              <a:rPr lang="ko-KR" altLang="en-US" sz="2000" b="1" dirty="0" smtClean="0"/>
              <a:t>함께 즐겁게 일하며 세상을 바꾸어나가는 네트워크 입니다</a:t>
            </a:r>
            <a:endParaRPr lang="en-US" sz="2000" b="1" dirty="0"/>
          </a:p>
        </p:txBody>
      </p:sp>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0819" y="105228"/>
            <a:ext cx="2019965" cy="39333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512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4067" y="2171700"/>
            <a:ext cx="1982066" cy="400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5124"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5739" y="4224346"/>
            <a:ext cx="2000393" cy="42125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9665444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blinds(horizontal)">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blinds(horizontal)">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blinds(horizontal)">
                                      <p:cBhvr>
                                        <p:cTn id="42" dur="500"/>
                                        <p:tgtEl>
                                          <p:spTgt spid="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8">
                                            <p:txEl>
                                              <p:pRg st="9" end="9"/>
                                            </p:txEl>
                                          </p:spTgt>
                                        </p:tgtEl>
                                        <p:attrNameLst>
                                          <p:attrName>style.visibility</p:attrName>
                                        </p:attrNameLst>
                                      </p:cBhvr>
                                      <p:to>
                                        <p:strVal val="visible"/>
                                      </p:to>
                                    </p:set>
                                    <p:animEffect transition="in" filter="blinds(horizontal)">
                                      <p:cBhvr>
                                        <p:cTn id="47" dur="500"/>
                                        <p:tgtEl>
                                          <p:spTgt spid="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8">
                                            <p:txEl>
                                              <p:pRg st="10" end="10"/>
                                            </p:txEl>
                                          </p:spTgt>
                                        </p:tgtEl>
                                        <p:attrNameLst>
                                          <p:attrName>style.visibility</p:attrName>
                                        </p:attrNameLst>
                                      </p:cBhvr>
                                      <p:to>
                                        <p:strVal val="visible"/>
                                      </p:to>
                                    </p:set>
                                    <p:animEffect transition="in" filter="blinds(horizontal)">
                                      <p:cBhvr>
                                        <p:cTn id="52" dur="500"/>
                                        <p:tgtEl>
                                          <p:spTgt spid="8">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8">
                                            <p:txEl>
                                              <p:pRg st="11" end="11"/>
                                            </p:txEl>
                                          </p:spTgt>
                                        </p:tgtEl>
                                        <p:attrNameLst>
                                          <p:attrName>style.visibility</p:attrName>
                                        </p:attrNameLst>
                                      </p:cBhvr>
                                      <p:to>
                                        <p:strVal val="visible"/>
                                      </p:to>
                                    </p:set>
                                    <p:animEffect transition="in" filter="blinds(horizontal)">
                                      <p:cBhvr>
                                        <p:cTn id="57"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ko-KR" altLang="en-US" sz="3200" dirty="0" smtClean="0"/>
              <a:t>민간부분 참여 </a:t>
            </a:r>
            <a:endParaRPr lang="en-US" altLang="ko-KR" sz="3200" dirty="0" smtClean="0"/>
          </a:p>
          <a:p>
            <a:r>
              <a:rPr lang="en-US" altLang="ko-KR" sz="3200" dirty="0" smtClean="0"/>
              <a:t>14</a:t>
            </a:r>
            <a:r>
              <a:rPr lang="ko-KR" altLang="en-US" sz="3200" dirty="0" smtClean="0"/>
              <a:t>개 서비스 영역 분류</a:t>
            </a:r>
            <a:endParaRPr lang="en-US" sz="3200" dirty="0"/>
          </a:p>
        </p:txBody>
      </p:sp>
      <p:sp>
        <p:nvSpPr>
          <p:cNvPr id="4" name="Text Placeholder 3"/>
          <p:cNvSpPr>
            <a:spLocks noGrp="1"/>
          </p:cNvSpPr>
          <p:nvPr>
            <p:ph type="body" sz="quarter" idx="12"/>
          </p:nvPr>
        </p:nvSpPr>
        <p:spPr>
          <a:xfrm>
            <a:off x="4343400" y="1447800"/>
            <a:ext cx="4800600" cy="5334000"/>
          </a:xfrm>
        </p:spPr>
        <p:txBody>
          <a:bodyPr numCol="2">
            <a:normAutofit/>
          </a:bodyPr>
          <a:lstStyle/>
          <a:p>
            <a:pPr marL="514350" indent="-514350">
              <a:buAutoNum type="arabicPeriod"/>
            </a:pPr>
            <a:r>
              <a:rPr lang="ko-KR" altLang="en-US" sz="2600" dirty="0" smtClean="0"/>
              <a:t>물</a:t>
            </a:r>
            <a:endParaRPr lang="en-US" sz="2600" dirty="0" smtClean="0"/>
          </a:p>
          <a:p>
            <a:pPr marL="514350" indent="-514350">
              <a:buAutoNum type="arabicPeriod"/>
            </a:pPr>
            <a:r>
              <a:rPr lang="ko-KR" altLang="en-US" sz="2600" dirty="0" smtClean="0"/>
              <a:t>식품</a:t>
            </a:r>
            <a:endParaRPr lang="en-US" sz="2600" dirty="0" smtClean="0"/>
          </a:p>
          <a:p>
            <a:pPr marL="514350" indent="-514350">
              <a:buAutoNum type="arabicPeriod"/>
            </a:pPr>
            <a:r>
              <a:rPr lang="ko-KR" altLang="en-US" sz="2600" dirty="0" smtClean="0"/>
              <a:t>보호소</a:t>
            </a:r>
            <a:endParaRPr lang="en-US" sz="2600" dirty="0" smtClean="0"/>
          </a:p>
          <a:p>
            <a:pPr marL="514350" indent="-514350">
              <a:buAutoNum type="arabicPeriod"/>
            </a:pPr>
            <a:r>
              <a:rPr lang="ko-KR" altLang="en-US" sz="2600" dirty="0" smtClean="0"/>
              <a:t>의료</a:t>
            </a:r>
            <a:endParaRPr lang="en-US" sz="2600" dirty="0" smtClean="0"/>
          </a:p>
          <a:p>
            <a:pPr marL="514350" indent="-514350">
              <a:buAutoNum type="arabicPeriod"/>
            </a:pPr>
            <a:r>
              <a:rPr lang="ko-KR" altLang="en-US" sz="2600" dirty="0" smtClean="0"/>
              <a:t>개별 지원</a:t>
            </a:r>
            <a:endParaRPr lang="en-US" sz="2600" dirty="0" smtClean="0"/>
          </a:p>
          <a:p>
            <a:pPr marL="514350" indent="-514350">
              <a:buAutoNum type="arabicPeriod"/>
            </a:pPr>
            <a:r>
              <a:rPr lang="ko-KR" altLang="en-US" sz="2600" dirty="0" smtClean="0"/>
              <a:t>개인 위생</a:t>
            </a:r>
            <a:endParaRPr lang="en-US" sz="2600" dirty="0" smtClean="0"/>
          </a:p>
          <a:p>
            <a:pPr marL="514350" indent="-514350">
              <a:buAutoNum type="arabicPeriod"/>
            </a:pPr>
            <a:r>
              <a:rPr lang="ko-KR" altLang="en-US" sz="2600" dirty="0" smtClean="0"/>
              <a:t>상담</a:t>
            </a:r>
            <a:endParaRPr lang="en-US" sz="2600" dirty="0" smtClean="0"/>
          </a:p>
          <a:p>
            <a:pPr marL="514350" indent="-514350">
              <a:buAutoNum type="arabicPeriod"/>
            </a:pPr>
            <a:r>
              <a:rPr lang="ko-KR" altLang="en-US" sz="2600" dirty="0" smtClean="0"/>
              <a:t>육체적회복</a:t>
            </a:r>
            <a:endParaRPr lang="en-US" sz="2600" dirty="0" smtClean="0"/>
          </a:p>
          <a:p>
            <a:pPr marL="514350" indent="-514350">
              <a:buAutoNum type="arabicPeriod"/>
            </a:pPr>
            <a:r>
              <a:rPr lang="ko-KR" altLang="en-US" sz="2600" dirty="0" smtClean="0"/>
              <a:t>물류관리</a:t>
            </a:r>
            <a:endParaRPr lang="en-US" sz="2600" dirty="0" smtClean="0"/>
          </a:p>
          <a:p>
            <a:pPr marL="514350" indent="-514350">
              <a:buAutoNum type="arabicPeriod"/>
            </a:pPr>
            <a:r>
              <a:rPr lang="en-US" sz="2600" dirty="0" smtClean="0"/>
              <a:t>IT/</a:t>
            </a:r>
            <a:r>
              <a:rPr lang="ko-KR" altLang="en-US" sz="2600" dirty="0" smtClean="0"/>
              <a:t>통신</a:t>
            </a:r>
            <a:endParaRPr lang="en-US" sz="2600" dirty="0" smtClean="0"/>
          </a:p>
          <a:p>
            <a:pPr marL="514350" indent="-514350">
              <a:buAutoNum type="arabicPeriod"/>
            </a:pPr>
            <a:r>
              <a:rPr lang="ko-KR" altLang="en-US" sz="2600" dirty="0" smtClean="0"/>
              <a:t>특별 요구</a:t>
            </a:r>
            <a:endParaRPr lang="en-US" sz="2600" dirty="0" smtClean="0"/>
          </a:p>
          <a:p>
            <a:pPr marL="514350" indent="-514350">
              <a:buAutoNum type="arabicPeriod"/>
            </a:pPr>
            <a:r>
              <a:rPr lang="ko-KR" altLang="en-US" sz="2600" dirty="0" smtClean="0"/>
              <a:t>기부 관리</a:t>
            </a:r>
            <a:endParaRPr lang="en-US" sz="2600" dirty="0" smtClean="0"/>
          </a:p>
          <a:p>
            <a:pPr marL="514350" indent="-514350">
              <a:buAutoNum type="arabicPeriod"/>
            </a:pPr>
            <a:r>
              <a:rPr lang="ko-KR" altLang="en-US" sz="2600" dirty="0" smtClean="0"/>
              <a:t>전문 구조대원</a:t>
            </a:r>
            <a:endParaRPr lang="en-US" sz="2600" dirty="0" smtClean="0"/>
          </a:p>
          <a:p>
            <a:pPr marL="514350" indent="-514350">
              <a:buAutoNum type="arabicPeriod"/>
            </a:pPr>
            <a:r>
              <a:rPr lang="ko-KR" altLang="en-US" sz="2600" dirty="0" smtClean="0"/>
              <a:t>이행 및 복구</a:t>
            </a:r>
            <a:endParaRPr lang="en-US" sz="2600" dirty="0" smtClean="0"/>
          </a:p>
          <a:p>
            <a:pPr marL="514350" indent="-514350">
              <a:buAutoNum type="arabicPeriod"/>
            </a:pPr>
            <a:endParaRPr lang="en-US" sz="2400" dirty="0"/>
          </a:p>
        </p:txBody>
      </p:sp>
      <p:graphicFrame>
        <p:nvGraphicFramePr>
          <p:cNvPr id="5" name="Object 4"/>
          <p:cNvGraphicFramePr>
            <a:graphicFrameLocks noChangeAspect="1"/>
          </p:cNvGraphicFramePr>
          <p:nvPr/>
        </p:nvGraphicFramePr>
        <p:xfrm>
          <a:off x="152400" y="1433946"/>
          <a:ext cx="3955909" cy="5119254"/>
        </p:xfrm>
        <a:graphic>
          <a:graphicData uri="http://schemas.openxmlformats.org/presentationml/2006/ole">
            <mc:AlternateContent xmlns:mc="http://schemas.openxmlformats.org/markup-compatibility/2006">
              <mc:Choice xmlns:v="urn:schemas-microsoft-com:vml" Requires="v">
                <p:oleObj spid="_x0000_s23565" name="Acrobat Document" r:id="rId4" imgW="4663844" imgH="6035563" progId="">
                  <p:embed/>
                </p:oleObj>
              </mc:Choice>
              <mc:Fallback>
                <p:oleObj name="Acrobat Document" r:id="rId4" imgW="4663844" imgH="6035563"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433946"/>
                        <a:ext cx="3955909" cy="51192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698118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85800" y="838200"/>
            <a:ext cx="7962900" cy="518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smtClean="0"/>
              <a:t>웹 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spTree>
    <p:extLst>
      <p:ext uri="{BB962C8B-B14F-4D97-AF65-F5344CB8AC3E}">
        <p14:creationId xmlns:p14="http://schemas.microsoft.com/office/powerpoint/2010/main" val="263221042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err="1" smtClean="0"/>
              <a:t>웹포탈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smtClean="0"/>
              <a:t>www.idrn.info</a:t>
            </a:r>
            <a:endParaRPr lang="en-US" dirty="0"/>
          </a:p>
        </p:txBody>
      </p:sp>
      <p:pic>
        <p:nvPicPr>
          <p:cNvPr id="1024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2000" y="858933"/>
            <a:ext cx="7543800" cy="51125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28311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825499"/>
            <a:ext cx="8229600" cy="50419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
          <p:cNvSpPr>
            <a:spLocks noGrp="1"/>
          </p:cNvSpPr>
          <p:nvPr>
            <p:ph type="body" sz="quarter" idx="10"/>
          </p:nvPr>
        </p:nvSpPr>
        <p:spPr>
          <a:xfrm>
            <a:off x="1371600" y="0"/>
            <a:ext cx="6400800" cy="685800"/>
          </a:xfrm>
        </p:spPr>
        <p:txBody>
          <a:bodyPr>
            <a:normAutofit fontScale="77500" lnSpcReduction="20000"/>
          </a:bodyPr>
          <a:lstStyle/>
          <a:p>
            <a:r>
              <a:rPr lang="en-US" dirty="0" smtClean="0"/>
              <a:t>IDRN </a:t>
            </a:r>
            <a:r>
              <a:rPr lang="ko-KR" altLang="en-US" dirty="0" err="1" smtClean="0"/>
              <a:t>웹포탈</a:t>
            </a:r>
            <a:endParaRPr lang="en-US" dirty="0"/>
          </a:p>
        </p:txBody>
      </p:sp>
      <p:sp>
        <p:nvSpPr>
          <p:cNvPr id="7"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smtClean="0"/>
              <a:t>www.idrn.info</a:t>
            </a:r>
            <a:endParaRPr lang="en-US" dirty="0"/>
          </a:p>
        </p:txBody>
      </p:sp>
    </p:spTree>
    <p:extLst>
      <p:ext uri="{BB962C8B-B14F-4D97-AF65-F5344CB8AC3E}">
        <p14:creationId xmlns:p14="http://schemas.microsoft.com/office/powerpoint/2010/main" val="350710183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05228"/>
            <a:ext cx="6858000" cy="762000"/>
          </a:xfrm>
          <a:ln w="25400">
            <a:solidFill>
              <a:schemeClr val="bg1"/>
            </a:solidFill>
          </a:ln>
        </p:spPr>
        <p:txBody>
          <a:bodyPr/>
          <a:lstStyle/>
          <a:p>
            <a:r>
              <a:rPr lang="ko-KR" altLang="en-US" sz="4000" dirty="0" smtClean="0"/>
              <a:t>훈련 참여 국가 및 도시</a:t>
            </a:r>
            <a:endParaRPr lang="en-US" sz="4000" dirty="0"/>
          </a:p>
        </p:txBody>
      </p:sp>
      <p:sp>
        <p:nvSpPr>
          <p:cNvPr id="8" name="Content Placeholder 4"/>
          <p:cNvSpPr>
            <a:spLocks noGrp="1"/>
          </p:cNvSpPr>
          <p:nvPr>
            <p:ph idx="1"/>
          </p:nvPr>
        </p:nvSpPr>
        <p:spPr>
          <a:xfrm>
            <a:off x="2209800" y="968826"/>
            <a:ext cx="6934200" cy="5736774"/>
          </a:xfrm>
          <a:prstGeom prst="roundRect">
            <a:avLst>
              <a:gd name="adj" fmla="val 6523"/>
            </a:avLst>
          </a:prstGeom>
          <a:solidFill>
            <a:schemeClr val="accent1">
              <a:alpha val="32000"/>
            </a:schemeClr>
          </a:solidFill>
          <a:ln w="25400">
            <a:solidFill>
              <a:schemeClr val="bg1"/>
            </a:solidFill>
          </a:ln>
          <a:effectLst>
            <a:outerShdw blurRad="50800" dist="38100" dir="5400000" algn="t" rotWithShape="0">
              <a:prstClr val="black">
                <a:alpha val="40000"/>
              </a:prstClr>
            </a:outerShdw>
          </a:effectLst>
        </p:spPr>
        <p:txBody>
          <a:bodyPr lIns="0" tIns="0" rIns="0" bIns="0" numCol="3">
            <a:noAutofit/>
          </a:bodyPr>
          <a:lstStyle/>
          <a:p>
            <a:pPr>
              <a:defRPr/>
            </a:pPr>
            <a:r>
              <a:rPr lang="en-US" sz="1800" b="1" dirty="0"/>
              <a:t>Cox’s Bazaar, Bangladesh</a:t>
            </a:r>
          </a:p>
          <a:p>
            <a:pPr>
              <a:defRPr/>
            </a:pPr>
            <a:r>
              <a:rPr lang="en-US" sz="1800" b="1" dirty="0"/>
              <a:t>Chittagong, </a:t>
            </a:r>
            <a:r>
              <a:rPr lang="en-US" sz="1800" b="1" dirty="0" err="1" smtClean="0"/>
              <a:t>Bangladsh</a:t>
            </a:r>
            <a:endParaRPr lang="en-US" sz="1800" b="1" dirty="0" smtClean="0"/>
          </a:p>
          <a:p>
            <a:pPr>
              <a:defRPr/>
            </a:pPr>
            <a:r>
              <a:rPr lang="en-US" sz="1800" b="1" dirty="0" smtClean="0"/>
              <a:t>Sao </a:t>
            </a:r>
            <a:r>
              <a:rPr lang="en-US" sz="1800" b="1" dirty="0"/>
              <a:t>Paulo, Brazil</a:t>
            </a:r>
          </a:p>
          <a:p>
            <a:pPr>
              <a:defRPr/>
            </a:pPr>
            <a:r>
              <a:rPr lang="en-US" sz="1800" b="1" dirty="0" err="1"/>
              <a:t>Ouagadougo</a:t>
            </a:r>
            <a:r>
              <a:rPr lang="en-US" sz="1800" b="1" dirty="0"/>
              <a:t>, </a:t>
            </a:r>
            <a:r>
              <a:rPr lang="en-US" sz="1800" b="1" dirty="0" smtClean="0"/>
              <a:t>Burkina</a:t>
            </a:r>
          </a:p>
          <a:p>
            <a:pPr>
              <a:defRPr/>
            </a:pPr>
            <a:r>
              <a:rPr lang="en-US" sz="1800" b="1" dirty="0" smtClean="0"/>
              <a:t>Toronto</a:t>
            </a:r>
            <a:r>
              <a:rPr lang="en-US" sz="1800" b="1" dirty="0"/>
              <a:t>, Canada</a:t>
            </a:r>
          </a:p>
          <a:p>
            <a:pPr>
              <a:defRPr/>
            </a:pPr>
            <a:r>
              <a:rPr lang="en-US" sz="1800" b="1" dirty="0" err="1"/>
              <a:t>Bejing</a:t>
            </a:r>
            <a:r>
              <a:rPr lang="en-US" sz="1800" b="1" dirty="0"/>
              <a:t>, China</a:t>
            </a:r>
          </a:p>
          <a:p>
            <a:pPr>
              <a:defRPr/>
            </a:pPr>
            <a:r>
              <a:rPr lang="en-US" sz="1800" b="1" dirty="0"/>
              <a:t>Chengdu, China</a:t>
            </a:r>
          </a:p>
          <a:p>
            <a:pPr>
              <a:defRPr/>
            </a:pPr>
            <a:r>
              <a:rPr lang="en-US" sz="1800" b="1" dirty="0"/>
              <a:t>San Jose, Costa Rica</a:t>
            </a:r>
          </a:p>
          <a:p>
            <a:pPr>
              <a:defRPr/>
            </a:pPr>
            <a:r>
              <a:rPr lang="en-US" sz="1800" b="1" dirty="0"/>
              <a:t>Santo Domingo, Dominican Republic</a:t>
            </a:r>
          </a:p>
          <a:p>
            <a:pPr>
              <a:defRPr/>
            </a:pPr>
            <a:r>
              <a:rPr lang="en-US" sz="1800" b="1" dirty="0"/>
              <a:t>Cairo, Egypt</a:t>
            </a:r>
          </a:p>
          <a:p>
            <a:pPr>
              <a:defRPr/>
            </a:pPr>
            <a:r>
              <a:rPr lang="en-US" sz="1800" b="1" dirty="0"/>
              <a:t>Alexandria, Egypt</a:t>
            </a:r>
          </a:p>
          <a:p>
            <a:pPr>
              <a:defRPr/>
            </a:pPr>
            <a:r>
              <a:rPr lang="en-US" sz="1800" b="1" dirty="0"/>
              <a:t>Port Au Prince, Haiti</a:t>
            </a:r>
          </a:p>
          <a:p>
            <a:pPr>
              <a:defRPr/>
            </a:pPr>
            <a:r>
              <a:rPr lang="en-US" sz="1800" b="1" dirty="0"/>
              <a:t>Udaipur, India</a:t>
            </a:r>
          </a:p>
          <a:p>
            <a:pPr>
              <a:defRPr/>
            </a:pPr>
            <a:r>
              <a:rPr lang="en-US" sz="1800" b="1" dirty="0"/>
              <a:t>Agra, India</a:t>
            </a:r>
          </a:p>
          <a:p>
            <a:pPr>
              <a:defRPr/>
            </a:pPr>
            <a:r>
              <a:rPr lang="en-US" sz="1800" b="1" dirty="0"/>
              <a:t>Jakarta, Indonesia</a:t>
            </a:r>
          </a:p>
          <a:p>
            <a:pPr>
              <a:defRPr/>
            </a:pPr>
            <a:r>
              <a:rPr lang="en-US" sz="1800" b="1" dirty="0"/>
              <a:t>Surabaya, Indonesia</a:t>
            </a:r>
          </a:p>
          <a:p>
            <a:pPr>
              <a:defRPr/>
            </a:pPr>
            <a:r>
              <a:rPr lang="en-US" sz="1800" b="1" dirty="0" err="1"/>
              <a:t>Kupang</a:t>
            </a:r>
            <a:r>
              <a:rPr lang="en-US" sz="1800" b="1" dirty="0"/>
              <a:t>, Indonesia</a:t>
            </a:r>
          </a:p>
          <a:p>
            <a:pPr>
              <a:defRPr/>
            </a:pPr>
            <a:r>
              <a:rPr lang="en-US" sz="1800" b="1" dirty="0"/>
              <a:t>Medan, Indonesia</a:t>
            </a:r>
          </a:p>
          <a:p>
            <a:pPr>
              <a:defRPr/>
            </a:pPr>
            <a:r>
              <a:rPr lang="en-US" sz="1800" b="1" dirty="0"/>
              <a:t>Malang, Indonesia</a:t>
            </a:r>
          </a:p>
          <a:p>
            <a:pPr>
              <a:defRPr/>
            </a:pPr>
            <a:r>
              <a:rPr lang="en-US" sz="1800" b="1" dirty="0" err="1"/>
              <a:t>Sinaras</a:t>
            </a:r>
            <a:r>
              <a:rPr lang="en-US" sz="1800" b="1" dirty="0"/>
              <a:t>, Indonesia</a:t>
            </a:r>
          </a:p>
          <a:p>
            <a:pPr>
              <a:defRPr/>
            </a:pPr>
            <a:r>
              <a:rPr lang="en-US" sz="1800" b="1" dirty="0" err="1"/>
              <a:t>Minado</a:t>
            </a:r>
            <a:r>
              <a:rPr lang="en-US" sz="1800" b="1" dirty="0"/>
              <a:t>, Indonesia</a:t>
            </a:r>
          </a:p>
          <a:p>
            <a:pPr>
              <a:defRPr/>
            </a:pPr>
            <a:r>
              <a:rPr lang="en-US" sz="1800" b="1" dirty="0"/>
              <a:t>Nairobi, Kenya</a:t>
            </a:r>
          </a:p>
          <a:p>
            <a:pPr>
              <a:defRPr/>
            </a:pPr>
            <a:r>
              <a:rPr lang="en-US" sz="1800" b="1" dirty="0" err="1"/>
              <a:t>Mombassa</a:t>
            </a:r>
            <a:r>
              <a:rPr lang="en-US" sz="1800" b="1" dirty="0"/>
              <a:t>, Kenya</a:t>
            </a:r>
          </a:p>
          <a:p>
            <a:pPr>
              <a:defRPr/>
            </a:pPr>
            <a:r>
              <a:rPr lang="en-US" sz="1800" b="1" dirty="0"/>
              <a:t>Beirut, Lebanon</a:t>
            </a:r>
          </a:p>
          <a:p>
            <a:pPr>
              <a:defRPr/>
            </a:pPr>
            <a:r>
              <a:rPr lang="en-US" sz="1800" b="1" dirty="0"/>
              <a:t>Bamako, Mali</a:t>
            </a:r>
          </a:p>
          <a:p>
            <a:pPr>
              <a:defRPr/>
            </a:pPr>
            <a:r>
              <a:rPr lang="en-US" sz="1800" b="1" dirty="0"/>
              <a:t>Yangon, Myanmar</a:t>
            </a:r>
          </a:p>
          <a:p>
            <a:pPr>
              <a:defRPr/>
            </a:pPr>
            <a:r>
              <a:rPr lang="en-US" sz="1800" b="1" dirty="0"/>
              <a:t>Kathmandu, Nepal</a:t>
            </a:r>
          </a:p>
          <a:p>
            <a:pPr>
              <a:defRPr/>
            </a:pPr>
            <a:r>
              <a:rPr lang="en-US" sz="1800" b="1" dirty="0"/>
              <a:t>Niamey, Niger</a:t>
            </a:r>
          </a:p>
          <a:p>
            <a:pPr>
              <a:spcBef>
                <a:spcPts val="380"/>
              </a:spcBef>
              <a:defRPr/>
            </a:pPr>
            <a:r>
              <a:rPr lang="en-US" sz="1800" b="1" dirty="0"/>
              <a:t>Jos, Nigeria</a:t>
            </a:r>
          </a:p>
          <a:p>
            <a:pPr>
              <a:spcBef>
                <a:spcPts val="380"/>
              </a:spcBef>
              <a:defRPr/>
            </a:pPr>
            <a:r>
              <a:rPr lang="en-US" sz="1800" b="1" dirty="0"/>
              <a:t>Lagos, Nigeria</a:t>
            </a:r>
          </a:p>
          <a:p>
            <a:pPr>
              <a:spcBef>
                <a:spcPts val="380"/>
              </a:spcBef>
              <a:defRPr/>
            </a:pPr>
            <a:r>
              <a:rPr lang="en-US" sz="1800" b="1" dirty="0"/>
              <a:t>Abuja, Nigeria</a:t>
            </a:r>
          </a:p>
          <a:p>
            <a:pPr>
              <a:spcBef>
                <a:spcPts val="380"/>
              </a:spcBef>
              <a:defRPr/>
            </a:pPr>
            <a:r>
              <a:rPr lang="en-US" sz="1800" b="1" dirty="0"/>
              <a:t>Kaduna, Nigeria</a:t>
            </a:r>
          </a:p>
          <a:p>
            <a:pPr>
              <a:spcBef>
                <a:spcPts val="380"/>
              </a:spcBef>
              <a:defRPr/>
            </a:pPr>
            <a:r>
              <a:rPr lang="en-US" sz="1800" b="1" dirty="0"/>
              <a:t>Cagayan De Oro, Philippines</a:t>
            </a:r>
          </a:p>
          <a:p>
            <a:pPr>
              <a:spcBef>
                <a:spcPts val="380"/>
              </a:spcBef>
              <a:defRPr/>
            </a:pPr>
            <a:r>
              <a:rPr lang="en-US" sz="1800" b="1" dirty="0"/>
              <a:t>Manila, Philippines</a:t>
            </a:r>
          </a:p>
          <a:p>
            <a:pPr>
              <a:spcBef>
                <a:spcPts val="380"/>
              </a:spcBef>
              <a:defRPr/>
            </a:pPr>
            <a:r>
              <a:rPr lang="en-US" sz="1800" b="1" dirty="0" err="1"/>
              <a:t>Tacloban</a:t>
            </a:r>
            <a:r>
              <a:rPr lang="en-US" sz="1800" b="1" dirty="0"/>
              <a:t>, Philippines</a:t>
            </a:r>
          </a:p>
          <a:p>
            <a:pPr>
              <a:spcBef>
                <a:spcPts val="380"/>
              </a:spcBef>
              <a:defRPr/>
            </a:pPr>
            <a:r>
              <a:rPr lang="en-US" sz="1800" b="1" dirty="0"/>
              <a:t>Bohol, Philippines</a:t>
            </a:r>
          </a:p>
          <a:p>
            <a:pPr>
              <a:spcBef>
                <a:spcPts val="380"/>
              </a:spcBef>
              <a:defRPr/>
            </a:pPr>
            <a:r>
              <a:rPr lang="en-US" sz="1800" b="1" dirty="0" err="1"/>
              <a:t>Balikitan</a:t>
            </a:r>
            <a:r>
              <a:rPr lang="en-US" sz="1800" b="1" dirty="0"/>
              <a:t>, Philippines</a:t>
            </a:r>
          </a:p>
          <a:p>
            <a:pPr>
              <a:spcBef>
                <a:spcPts val="380"/>
              </a:spcBef>
              <a:defRPr/>
            </a:pPr>
            <a:r>
              <a:rPr lang="en-US" sz="1800" b="1" dirty="0" err="1"/>
              <a:t>Hargeisa</a:t>
            </a:r>
            <a:r>
              <a:rPr lang="en-US" sz="1800" b="1" dirty="0"/>
              <a:t>, Somalia</a:t>
            </a:r>
          </a:p>
          <a:p>
            <a:pPr>
              <a:spcBef>
                <a:spcPts val="380"/>
              </a:spcBef>
              <a:defRPr/>
            </a:pPr>
            <a:r>
              <a:rPr lang="en-US" sz="1800" b="1" dirty="0"/>
              <a:t>Seoul, South Korea</a:t>
            </a:r>
          </a:p>
          <a:p>
            <a:pPr>
              <a:spcBef>
                <a:spcPts val="380"/>
              </a:spcBef>
              <a:defRPr/>
            </a:pPr>
            <a:r>
              <a:rPr lang="en-US" sz="1800" b="1" dirty="0"/>
              <a:t>Istanbul, Turkey</a:t>
            </a:r>
          </a:p>
          <a:p>
            <a:pPr>
              <a:spcBef>
                <a:spcPts val="380"/>
              </a:spcBef>
              <a:defRPr/>
            </a:pPr>
            <a:r>
              <a:rPr lang="en-US" sz="1800" b="1" dirty="0"/>
              <a:t>Denver, USA</a:t>
            </a:r>
          </a:p>
          <a:p>
            <a:pPr>
              <a:spcBef>
                <a:spcPts val="380"/>
              </a:spcBef>
              <a:defRPr/>
            </a:pPr>
            <a:r>
              <a:rPr lang="en-US" sz="1800" b="1" dirty="0"/>
              <a:t>Seattle, USA</a:t>
            </a:r>
          </a:p>
          <a:p>
            <a:pPr>
              <a:spcBef>
                <a:spcPts val="380"/>
              </a:spcBef>
              <a:defRPr/>
            </a:pPr>
            <a:r>
              <a:rPr lang="en-US" sz="1800" b="1" dirty="0"/>
              <a:t>Monument, USA</a:t>
            </a:r>
          </a:p>
          <a:p>
            <a:pPr>
              <a:defRPr/>
            </a:pPr>
            <a:endParaRPr lang="en-US" sz="1400" b="1"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399" y="105228"/>
            <a:ext cx="1932020" cy="40095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399" y="2286000"/>
            <a:ext cx="1914069" cy="396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0960" y="4419600"/>
            <a:ext cx="1903459" cy="403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484852132"/>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70000" lnSpcReduction="20000"/>
          </a:bodyPr>
          <a:lstStyle/>
          <a:p>
            <a:r>
              <a:rPr lang="en-US" dirty="0" smtClean="0"/>
              <a:t>2,900 </a:t>
            </a:r>
            <a:r>
              <a:rPr lang="ko-KR" altLang="en-US" dirty="0" smtClean="0"/>
              <a:t>국제적인 멤버국가 </a:t>
            </a:r>
            <a:r>
              <a:rPr lang="en-US" altLang="ko-KR" dirty="0" smtClean="0"/>
              <a:t>/</a:t>
            </a:r>
            <a:r>
              <a:rPr lang="ko-KR" altLang="en-US" dirty="0" err="1" smtClean="0"/>
              <a:t>증가중</a:t>
            </a:r>
            <a:endParaRPr lang="en-US" dirty="0"/>
          </a:p>
        </p:txBody>
      </p:sp>
      <p:sp>
        <p:nvSpPr>
          <p:cNvPr id="6"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116</a:t>
            </a:fld>
            <a:endParaRPr lang="en-US" dirty="0">
              <a:solidFill>
                <a:prstClr val="white"/>
              </a:solidFill>
            </a:endParaRPr>
          </a:p>
        </p:txBody>
      </p:sp>
      <p:sp>
        <p:nvSpPr>
          <p:cNvPr id="11" name="Content Placeholder 2"/>
          <p:cNvSpPr txBox="1">
            <a:spLocks/>
          </p:cNvSpPr>
          <p:nvPr/>
        </p:nvSpPr>
        <p:spPr>
          <a:xfrm>
            <a:off x="276226" y="1676400"/>
            <a:ext cx="6477000" cy="4419600"/>
          </a:xfrm>
          <a:prstGeom prst="roundRect">
            <a:avLst>
              <a:gd name="adj" fmla="val 3513"/>
            </a:avLst>
          </a:prstGeom>
        </p:spPr>
        <p:txBody>
          <a:bodyPr numCol="2">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ko-KR" sz="1800" b="1" dirty="0">
                <a:solidFill>
                  <a:prstClr val="white"/>
                </a:solidFill>
                <a:effectLst>
                  <a:outerShdw blurRad="38100" dist="38100" dir="2700000" algn="tl">
                    <a:srgbClr val="000000">
                      <a:alpha val="43137"/>
                    </a:srgbClr>
                  </a:outerShdw>
                </a:effectLst>
              </a:rPr>
              <a:t>2007 </a:t>
            </a:r>
            <a:r>
              <a:rPr lang="ko-KR" altLang="en-US" sz="1800" b="1" dirty="0">
                <a:solidFill>
                  <a:prstClr val="white"/>
                </a:solidFill>
                <a:effectLst>
                  <a:outerShdw blurRad="38100" dist="38100" dir="2700000" algn="tl">
                    <a:srgbClr val="000000">
                      <a:alpha val="43137"/>
                    </a:srgbClr>
                  </a:outerShdw>
                </a:effectLst>
              </a:rPr>
              <a:t>캘리포니아</a:t>
            </a:r>
            <a:r>
              <a:rPr lang="en-US" altLang="ko-KR" sz="1800" b="1" dirty="0">
                <a:solidFill>
                  <a:prstClr val="white"/>
                </a:solidFill>
                <a:effectLst>
                  <a:outerShdw blurRad="38100" dist="38100" dir="2700000" algn="tl">
                    <a:srgbClr val="000000">
                      <a:alpha val="43137"/>
                    </a:srgbClr>
                  </a:outerShdw>
                </a:effectLst>
              </a:rPr>
              <a:t>/</a:t>
            </a:r>
            <a:r>
              <a:rPr lang="ko-KR" altLang="en-US" sz="1800" b="1" dirty="0" err="1">
                <a:solidFill>
                  <a:prstClr val="white"/>
                </a:solidFill>
                <a:effectLst>
                  <a:outerShdw blurRad="38100" dist="38100" dir="2700000" algn="tl">
                    <a:srgbClr val="000000">
                      <a:alpha val="43137"/>
                    </a:srgbClr>
                  </a:outerShdw>
                </a:effectLst>
              </a:rPr>
              <a:t>샌디에고</a:t>
            </a:r>
            <a:r>
              <a:rPr lang="ko-KR" altLang="en-US" sz="1800" b="1" dirty="0">
                <a:solidFill>
                  <a:prstClr val="white"/>
                </a:solidFill>
                <a:effectLst>
                  <a:outerShdw blurRad="38100" dist="38100" dir="2700000" algn="tl">
                    <a:srgbClr val="000000">
                      <a:alpha val="43137"/>
                    </a:srgbClr>
                  </a:outerShdw>
                </a:effectLst>
              </a:rPr>
              <a:t> 화재</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2008 </a:t>
            </a:r>
            <a:r>
              <a:rPr lang="ko-KR" altLang="en-US" sz="1800" b="1" dirty="0">
                <a:solidFill>
                  <a:prstClr val="white"/>
                </a:solidFill>
                <a:effectLst>
                  <a:outerShdw blurRad="38100" dist="38100" dir="2700000" algn="tl">
                    <a:srgbClr val="000000">
                      <a:alpha val="43137"/>
                    </a:srgbClr>
                  </a:outerShdw>
                </a:effectLst>
              </a:rPr>
              <a:t>허리케인 </a:t>
            </a:r>
            <a:r>
              <a:rPr lang="ko-KR" altLang="en-US" sz="1800" b="1" dirty="0" err="1">
                <a:solidFill>
                  <a:prstClr val="white"/>
                </a:solidFill>
                <a:effectLst>
                  <a:outerShdw blurRad="38100" dist="38100" dir="2700000" algn="tl">
                    <a:srgbClr val="000000">
                      <a:alpha val="43137"/>
                    </a:srgbClr>
                  </a:outerShdw>
                </a:effectLst>
              </a:rPr>
              <a:t>아이크</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2008 </a:t>
            </a:r>
            <a:r>
              <a:rPr lang="ko-KR" altLang="en-US" sz="1800" b="1" dirty="0" err="1">
                <a:solidFill>
                  <a:prstClr val="white"/>
                </a:solidFill>
                <a:effectLst>
                  <a:outerShdw blurRad="38100" dist="38100" dir="2700000" algn="tl">
                    <a:srgbClr val="000000">
                      <a:alpha val="43137"/>
                    </a:srgbClr>
                  </a:outerShdw>
                </a:effectLst>
              </a:rPr>
              <a:t>싸이클론</a:t>
            </a:r>
            <a:r>
              <a:rPr lang="ko-KR" altLang="en-US" sz="1800" b="1" dirty="0">
                <a:solidFill>
                  <a:prstClr val="white"/>
                </a:solidFill>
                <a:effectLst>
                  <a:outerShdw blurRad="38100" dist="38100" dir="2700000" algn="tl">
                    <a:srgbClr val="000000">
                      <a:alpha val="43137"/>
                    </a:srgbClr>
                  </a:outerShdw>
                </a:effectLst>
              </a:rPr>
              <a:t> </a:t>
            </a:r>
            <a:r>
              <a:rPr lang="ko-KR" altLang="en-US" sz="1800" b="1" dirty="0" err="1">
                <a:solidFill>
                  <a:prstClr val="white"/>
                </a:solidFill>
                <a:effectLst>
                  <a:outerShdw blurRad="38100" dist="38100" dir="2700000" algn="tl">
                    <a:srgbClr val="000000">
                      <a:alpha val="43137"/>
                    </a:srgbClr>
                  </a:outerShdw>
                </a:effectLst>
              </a:rPr>
              <a:t>나르기스</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2008 </a:t>
            </a:r>
            <a:r>
              <a:rPr lang="ko-KR" altLang="en-US" sz="1800" b="1" dirty="0">
                <a:solidFill>
                  <a:prstClr val="white"/>
                </a:solidFill>
                <a:effectLst>
                  <a:outerShdw blurRad="38100" dist="38100" dir="2700000" algn="tl">
                    <a:srgbClr val="000000">
                      <a:alpha val="43137"/>
                    </a:srgbClr>
                  </a:outerShdw>
                </a:effectLst>
              </a:rPr>
              <a:t>허리케인 </a:t>
            </a:r>
            <a:r>
              <a:rPr lang="ko-KR" altLang="en-US" sz="1800" b="1" dirty="0" err="1">
                <a:solidFill>
                  <a:prstClr val="white"/>
                </a:solidFill>
                <a:effectLst>
                  <a:outerShdw blurRad="38100" dist="38100" dir="2700000" algn="tl">
                    <a:srgbClr val="000000">
                      <a:alpha val="43137"/>
                    </a:srgbClr>
                  </a:outerShdw>
                </a:effectLst>
              </a:rPr>
              <a:t>구스타브</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2008 </a:t>
            </a:r>
            <a:r>
              <a:rPr lang="ko-KR" altLang="en-US" sz="1800" b="1" dirty="0" err="1">
                <a:solidFill>
                  <a:prstClr val="white"/>
                </a:solidFill>
                <a:effectLst>
                  <a:outerShdw blurRad="38100" dist="38100" dir="2700000" algn="tl">
                    <a:srgbClr val="000000">
                      <a:alpha val="43137"/>
                    </a:srgbClr>
                  </a:outerShdw>
                </a:effectLst>
              </a:rPr>
              <a:t>쓰촨성</a:t>
            </a:r>
            <a:r>
              <a:rPr lang="ko-KR" altLang="en-US" sz="1800" b="1" dirty="0">
                <a:solidFill>
                  <a:prstClr val="white"/>
                </a:solidFill>
                <a:effectLst>
                  <a:outerShdw blurRad="38100" dist="38100" dir="2700000" algn="tl">
                    <a:srgbClr val="000000">
                      <a:alpha val="43137"/>
                    </a:srgbClr>
                  </a:outerShdw>
                </a:effectLst>
              </a:rPr>
              <a:t> 지진</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2009 </a:t>
            </a:r>
            <a:r>
              <a:rPr lang="ko-KR" altLang="en-US" sz="1800" b="1" dirty="0">
                <a:solidFill>
                  <a:prstClr val="white"/>
                </a:solidFill>
                <a:effectLst>
                  <a:outerShdw blurRad="38100" dist="38100" dir="2700000" algn="tl">
                    <a:srgbClr val="000000">
                      <a:alpha val="43137"/>
                    </a:srgbClr>
                  </a:outerShdw>
                </a:effectLst>
              </a:rPr>
              <a:t>마닐라 홍수</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err="1">
                <a:solidFill>
                  <a:prstClr val="white"/>
                </a:solidFill>
                <a:effectLst>
                  <a:outerShdw blurRad="38100" dist="38100" dir="2700000" algn="tl">
                    <a:srgbClr val="000000">
                      <a:alpha val="43137"/>
                    </a:srgbClr>
                  </a:outerShdw>
                </a:effectLst>
              </a:rPr>
              <a:t>아이티</a:t>
            </a:r>
            <a:r>
              <a:rPr lang="ko-KR" altLang="en-US" sz="1800" b="1" dirty="0">
                <a:solidFill>
                  <a:prstClr val="white"/>
                </a:solidFill>
                <a:effectLst>
                  <a:outerShdw blurRad="38100" dist="38100" dir="2700000" algn="tl">
                    <a:srgbClr val="000000">
                      <a:alpha val="43137"/>
                    </a:srgbClr>
                  </a:outerShdw>
                </a:effectLst>
              </a:rPr>
              <a:t> 지진</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a:solidFill>
                  <a:prstClr val="white"/>
                </a:solidFill>
                <a:effectLst>
                  <a:outerShdw blurRad="38100" dist="38100" dir="2700000" algn="tl">
                    <a:srgbClr val="000000">
                      <a:alpha val="43137"/>
                    </a:srgbClr>
                  </a:outerShdw>
                </a:effectLst>
              </a:rPr>
              <a:t>파키스탄 홍수</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a:solidFill>
                  <a:prstClr val="white"/>
                </a:solidFill>
                <a:effectLst>
                  <a:outerShdw blurRad="38100" dist="38100" dir="2700000" algn="tl">
                    <a:srgbClr val="000000">
                      <a:alpha val="43137"/>
                    </a:srgbClr>
                  </a:outerShdw>
                </a:effectLst>
              </a:rPr>
              <a:t>자바 홍수</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a:solidFill>
                  <a:prstClr val="white"/>
                </a:solidFill>
                <a:effectLst>
                  <a:outerShdw blurRad="38100" dist="38100" dir="2700000" algn="tl">
                    <a:srgbClr val="000000">
                      <a:alpha val="43137"/>
                    </a:srgbClr>
                  </a:outerShdw>
                </a:effectLst>
              </a:rPr>
              <a:t>자바 화산</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a:solidFill>
                  <a:prstClr val="white"/>
                </a:solidFill>
                <a:effectLst>
                  <a:outerShdw blurRad="38100" dist="38100" dir="2700000" algn="tl">
                    <a:srgbClr val="000000">
                      <a:alpha val="43137"/>
                    </a:srgbClr>
                  </a:outerShdw>
                </a:effectLst>
              </a:rPr>
              <a:t>수마트라 </a:t>
            </a:r>
            <a:r>
              <a:rPr lang="ko-KR" altLang="en-US" sz="1800" b="1" dirty="0" err="1">
                <a:solidFill>
                  <a:prstClr val="white"/>
                </a:solidFill>
                <a:effectLst>
                  <a:outerShdw blurRad="38100" dist="38100" dir="2700000" algn="tl">
                    <a:srgbClr val="000000">
                      <a:alpha val="43137"/>
                    </a:srgbClr>
                  </a:outerShdw>
                </a:effectLst>
              </a:rPr>
              <a:t>쓰나미</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2010 </a:t>
            </a:r>
            <a:r>
              <a:rPr lang="ko-KR" altLang="en-US" sz="1800" b="1" dirty="0">
                <a:solidFill>
                  <a:prstClr val="white"/>
                </a:solidFill>
                <a:effectLst>
                  <a:outerShdw blurRad="38100" dist="38100" dir="2700000" algn="tl">
                    <a:srgbClr val="000000">
                      <a:alpha val="43137"/>
                    </a:srgbClr>
                  </a:outerShdw>
                </a:effectLst>
              </a:rPr>
              <a:t>브라질 홍수</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2011 </a:t>
            </a:r>
            <a:r>
              <a:rPr lang="ko-KR" altLang="en-US" sz="1800" b="1" dirty="0" err="1">
                <a:solidFill>
                  <a:prstClr val="white"/>
                </a:solidFill>
                <a:effectLst>
                  <a:outerShdw blurRad="38100" dist="38100" dir="2700000" algn="tl">
                    <a:srgbClr val="000000">
                      <a:alpha val="43137"/>
                    </a:srgbClr>
                  </a:outerShdw>
                </a:effectLst>
              </a:rPr>
              <a:t>크라이스트처치</a:t>
            </a:r>
            <a:r>
              <a:rPr lang="ko-KR" altLang="en-US" sz="1800" b="1" dirty="0">
                <a:solidFill>
                  <a:prstClr val="white"/>
                </a:solidFill>
                <a:effectLst>
                  <a:outerShdw blurRad="38100" dist="38100" dir="2700000" algn="tl">
                    <a:srgbClr val="000000">
                      <a:alpha val="43137"/>
                    </a:srgbClr>
                  </a:outerShdw>
                </a:effectLst>
              </a:rPr>
              <a:t> 지진</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2011 </a:t>
            </a:r>
            <a:r>
              <a:rPr lang="ko-KR" altLang="en-US" sz="1800" b="1" dirty="0">
                <a:solidFill>
                  <a:prstClr val="white"/>
                </a:solidFill>
                <a:effectLst>
                  <a:outerShdw blurRad="38100" dist="38100" dir="2700000" algn="tl">
                    <a:srgbClr val="000000">
                      <a:alpha val="43137"/>
                    </a:srgbClr>
                  </a:outerShdw>
                </a:effectLst>
              </a:rPr>
              <a:t>일본 지진</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2011 </a:t>
            </a:r>
            <a:r>
              <a:rPr lang="ko-KR" altLang="en-US" sz="1800" b="1" dirty="0">
                <a:solidFill>
                  <a:prstClr val="white"/>
                </a:solidFill>
                <a:effectLst>
                  <a:outerShdw blurRad="38100" dist="38100" dir="2700000" algn="tl">
                    <a:srgbClr val="000000">
                      <a:alpha val="43137"/>
                    </a:srgbClr>
                  </a:outerShdw>
                </a:effectLst>
              </a:rPr>
              <a:t>북아프리카</a:t>
            </a:r>
            <a:r>
              <a:rPr lang="en-US" altLang="ko-KR" sz="1800" b="1" dirty="0">
                <a:solidFill>
                  <a:prstClr val="white"/>
                </a:solidFill>
                <a:effectLst>
                  <a:outerShdw blurRad="38100" dist="38100" dir="2700000" algn="tl">
                    <a:srgbClr val="000000">
                      <a:alpha val="43137"/>
                    </a:srgbClr>
                  </a:outerShdw>
                </a:effectLst>
              </a:rPr>
              <a:t> /</a:t>
            </a:r>
            <a:r>
              <a:rPr lang="ko-KR" altLang="en-US" sz="1800" b="1" dirty="0">
                <a:solidFill>
                  <a:prstClr val="white"/>
                </a:solidFill>
                <a:effectLst>
                  <a:outerShdw blurRad="38100" dist="38100" dir="2700000" algn="tl">
                    <a:srgbClr val="000000">
                      <a:alpha val="43137"/>
                    </a:srgbClr>
                  </a:outerShdw>
                </a:effectLst>
              </a:rPr>
              <a:t>중동 위기</a:t>
            </a:r>
            <a:r>
              <a:rPr lang="en-US" altLang="ko-KR" sz="1800" b="1" dirty="0">
                <a:solidFill>
                  <a:prstClr val="white"/>
                </a:solidFill>
                <a:effectLst>
                  <a:outerShdw blurRad="38100" dist="38100" dir="2700000" algn="tl">
                    <a:srgbClr val="000000">
                      <a:alpha val="43137"/>
                    </a:srgbClr>
                  </a:outerShdw>
                </a:effectLst>
              </a:rPr>
              <a:t> </a:t>
            </a:r>
          </a:p>
          <a:p>
            <a:r>
              <a:rPr lang="en-US" altLang="ko-KR" sz="1800" b="1" dirty="0">
                <a:solidFill>
                  <a:prstClr val="white"/>
                </a:solidFill>
                <a:effectLst>
                  <a:outerShdw blurRad="38100" dist="38100" dir="2700000" algn="tl">
                    <a:srgbClr val="000000">
                      <a:alpha val="43137"/>
                    </a:srgbClr>
                  </a:outerShdw>
                </a:effectLst>
              </a:rPr>
              <a:t>2011 </a:t>
            </a:r>
            <a:r>
              <a:rPr lang="ko-KR" altLang="en-US" sz="1800" b="1" dirty="0">
                <a:solidFill>
                  <a:prstClr val="white"/>
                </a:solidFill>
                <a:effectLst>
                  <a:outerShdw blurRad="38100" dist="38100" dir="2700000" algn="tl">
                    <a:srgbClr val="000000">
                      <a:alpha val="43137"/>
                    </a:srgbClr>
                  </a:outerShdw>
                </a:effectLst>
              </a:rPr>
              <a:t>동아프리카 기근</a:t>
            </a:r>
            <a:endParaRPr lang="en-US" altLang="ko-KR" sz="1800" b="1" dirty="0">
              <a:solidFill>
                <a:prstClr val="white"/>
              </a:solidFill>
              <a:effectLst>
                <a:outerShdw blurRad="38100" dist="38100" dir="2700000" algn="tl">
                  <a:srgbClr val="000000">
                    <a:alpha val="43137"/>
                  </a:srgbClr>
                </a:outerShdw>
              </a:effectLst>
            </a:endParaRPr>
          </a:p>
          <a:p>
            <a:r>
              <a:rPr lang="en-US" altLang="ko-KR" sz="1800" b="1" dirty="0">
                <a:solidFill>
                  <a:prstClr val="white"/>
                </a:solidFill>
                <a:effectLst>
                  <a:outerShdw blurRad="38100" dist="38100" dir="2700000" algn="tl">
                    <a:srgbClr val="000000">
                      <a:alpha val="43137"/>
                    </a:srgbClr>
                  </a:outerShdw>
                </a:effectLst>
              </a:rPr>
              <a:t>2011 </a:t>
            </a:r>
            <a:r>
              <a:rPr lang="ko-KR" altLang="en-US" sz="1800" b="1" dirty="0" err="1">
                <a:solidFill>
                  <a:prstClr val="white"/>
                </a:solidFill>
                <a:effectLst>
                  <a:outerShdw blurRad="38100" dist="38100" dir="2700000" algn="tl">
                    <a:srgbClr val="000000">
                      <a:alpha val="43137"/>
                    </a:srgbClr>
                  </a:outerShdw>
                </a:effectLst>
              </a:rPr>
              <a:t>민다나오</a:t>
            </a:r>
            <a:r>
              <a:rPr lang="ko-KR" altLang="en-US" sz="1800" b="1" dirty="0">
                <a:solidFill>
                  <a:prstClr val="white"/>
                </a:solidFill>
                <a:effectLst>
                  <a:outerShdw blurRad="38100" dist="38100" dir="2700000" algn="tl">
                    <a:srgbClr val="000000">
                      <a:alpha val="43137"/>
                    </a:srgbClr>
                  </a:outerShdw>
                </a:effectLst>
              </a:rPr>
              <a:t> 홍수</a:t>
            </a:r>
            <a:endParaRPr lang="en-US" altLang="ko-KR" sz="1800" b="1" dirty="0">
              <a:solidFill>
                <a:prstClr val="white"/>
              </a:solidFill>
              <a:effectLst>
                <a:outerShdw blurRad="38100" dist="38100" dir="2700000" algn="tl">
                  <a:srgbClr val="000000">
                    <a:alpha val="43137"/>
                  </a:srgbClr>
                </a:outerShdw>
              </a:effectLst>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2011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태풍 </a:t>
            </a:r>
            <a:r>
              <a:rPr lang="ko-KR" altLang="en-US" sz="1800" b="1" dirty="0" err="1" smtClean="0">
                <a:solidFill>
                  <a:prstClr val="white"/>
                </a:solidFill>
                <a:effectLst>
                  <a:outerShdw blurRad="38100" dist="38100" dir="2700000" algn="tl">
                    <a:srgbClr val="000000">
                      <a:alpha val="43137"/>
                    </a:srgbClr>
                  </a:outerShdw>
                </a:effectLst>
                <a:ea typeface="ＭＳ Ｐゴシック" pitchFamily="34" charset="-128"/>
              </a:rPr>
              <a:t>센동</a:t>
            </a:r>
            <a:endParaRPr lang="en-US" altLang="ko-KR"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2012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시리아 내전</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2012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나이지리아 홍수</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2012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초대형 폭풍 </a:t>
            </a:r>
            <a:r>
              <a:rPr lang="ko-KR" altLang="en-US" sz="1800" b="1" dirty="0" err="1" smtClean="0">
                <a:solidFill>
                  <a:prstClr val="white"/>
                </a:solidFill>
                <a:effectLst>
                  <a:outerShdw blurRad="38100" dist="38100" dir="2700000" algn="tl">
                    <a:srgbClr val="000000">
                      <a:alpha val="43137"/>
                    </a:srgbClr>
                  </a:outerShdw>
                </a:effectLst>
                <a:ea typeface="ＭＳ Ｐゴシック" pitchFamily="34" charset="-128"/>
              </a:rPr>
              <a:t>샌디</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2013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태풍 </a:t>
            </a:r>
            <a:r>
              <a:rPr lang="ko-KR" altLang="en-US" sz="1800" b="1" dirty="0" err="1" smtClean="0">
                <a:solidFill>
                  <a:prstClr val="white"/>
                </a:solidFill>
                <a:effectLst>
                  <a:outerShdw blurRad="38100" dist="38100" dir="2700000" algn="tl">
                    <a:srgbClr val="000000">
                      <a:alpha val="43137"/>
                    </a:srgbClr>
                  </a:outerShdw>
                </a:effectLst>
                <a:ea typeface="ＭＳ Ｐゴシック" pitchFamily="34" charset="-128"/>
              </a:rPr>
              <a:t>하이옌</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2013 </a:t>
            </a:r>
            <a:r>
              <a:rPr lang="ko-KR" altLang="en-US" sz="1800" b="1" dirty="0" err="1" smtClean="0">
                <a:solidFill>
                  <a:prstClr val="white"/>
                </a:solidFill>
                <a:effectLst>
                  <a:outerShdw blurRad="38100" dist="38100" dir="2700000" algn="tl">
                    <a:srgbClr val="000000">
                      <a:alpha val="43137"/>
                    </a:srgbClr>
                  </a:outerShdw>
                </a:effectLst>
                <a:ea typeface="ＭＳ Ｐゴシック" pitchFamily="34" charset="-128"/>
              </a:rPr>
              <a:t>아체</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 지진</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2013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보홀 지진</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2013 </a:t>
            </a:r>
            <a:r>
              <a:rPr lang="ko-KR" altLang="en-US" sz="1800" b="1" dirty="0" err="1" smtClean="0">
                <a:solidFill>
                  <a:prstClr val="white"/>
                </a:solidFill>
                <a:effectLst>
                  <a:outerShdw blurRad="38100" dist="38100" dir="2700000" algn="tl">
                    <a:srgbClr val="000000">
                      <a:alpha val="43137"/>
                    </a:srgbClr>
                  </a:outerShdw>
                </a:effectLst>
                <a:ea typeface="ＭＳ Ｐゴシック" pitchFamily="34" charset="-128"/>
              </a:rPr>
              <a:t>발루치스탄</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 강진</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2014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서아프리카 에볼라</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r>
              <a:rPr lang="en-US" sz="1800" b="1" dirty="0" smtClean="0">
                <a:solidFill>
                  <a:prstClr val="white"/>
                </a:solidFill>
                <a:effectLst>
                  <a:outerShdw blurRad="38100" dist="38100" dir="2700000" algn="tl">
                    <a:srgbClr val="000000">
                      <a:alpha val="43137"/>
                    </a:srgbClr>
                  </a:outerShdw>
                </a:effectLst>
                <a:ea typeface="ＭＳ Ｐゴシック" pitchFamily="34" charset="-128"/>
              </a:rPr>
              <a:t>2014 </a:t>
            </a:r>
            <a:r>
              <a:rPr lang="ko-KR" altLang="en-US" sz="1800" b="1" dirty="0" smtClean="0">
                <a:solidFill>
                  <a:prstClr val="white"/>
                </a:solidFill>
                <a:effectLst>
                  <a:outerShdw blurRad="38100" dist="38100" dir="2700000" algn="tl">
                    <a:srgbClr val="000000">
                      <a:alpha val="43137"/>
                    </a:srgbClr>
                  </a:outerShdw>
                </a:effectLst>
                <a:ea typeface="ＭＳ Ｐゴシック" pitchFamily="34" charset="-128"/>
              </a:rPr>
              <a:t>중국 지진</a:t>
            </a:r>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pPr lvl="1"/>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a:p>
            <a:pPr lvl="1"/>
            <a:endParaRPr lang="en-US" sz="1800" b="1" dirty="0" smtClean="0">
              <a:solidFill>
                <a:prstClr val="white"/>
              </a:solidFill>
              <a:effectLst>
                <a:outerShdw blurRad="38100" dist="38100" dir="2700000" algn="tl">
                  <a:srgbClr val="000000">
                    <a:alpha val="43137"/>
                  </a:srgbClr>
                </a:outerShdw>
              </a:effectLst>
              <a:ea typeface="ＭＳ Ｐゴシック" pitchFamily="34" charset="-128"/>
            </a:endParaRPr>
          </a:p>
        </p:txBody>
      </p:sp>
      <p:pic>
        <p:nvPicPr>
          <p:cNvPr id="1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753226" y="1323975"/>
            <a:ext cx="2345414" cy="37844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151731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6096000" cy="838200"/>
          </a:xfrm>
        </p:spPr>
        <p:txBody>
          <a:bodyPr>
            <a:noAutofit/>
          </a:bodyPr>
          <a:lstStyle/>
          <a:p>
            <a:r>
              <a:rPr lang="ko-KR" altLang="en-US" sz="3600" dirty="0"/>
              <a:t>최근 </a:t>
            </a:r>
            <a:r>
              <a:rPr lang="ko-KR" altLang="en-US" sz="3600" dirty="0" smtClean="0"/>
              <a:t>구조활동 및 </a:t>
            </a:r>
            <a:r>
              <a:rPr lang="ko-KR" altLang="en-US" sz="3600" dirty="0"/>
              <a:t>성공사례</a:t>
            </a:r>
            <a:endParaRPr lang="en-US" sz="3600" dirty="0"/>
          </a:p>
        </p:txBody>
      </p:sp>
      <p:sp>
        <p:nvSpPr>
          <p:cNvPr id="4" name="Text Placeholder 3"/>
          <p:cNvSpPr>
            <a:spLocks noGrp="1"/>
          </p:cNvSpPr>
          <p:nvPr>
            <p:ph type="body" sz="quarter" idx="12"/>
          </p:nvPr>
        </p:nvSpPr>
        <p:spPr>
          <a:xfrm>
            <a:off x="1676400" y="1066800"/>
            <a:ext cx="4648200" cy="5638800"/>
          </a:xfrm>
        </p:spPr>
        <p:txBody>
          <a:bodyPr>
            <a:normAutofit fontScale="47500" lnSpcReduction="20000"/>
          </a:bodyPr>
          <a:lstStyle/>
          <a:p>
            <a:pPr>
              <a:spcBef>
                <a:spcPct val="0"/>
              </a:spcBef>
            </a:pPr>
            <a:r>
              <a:rPr lang="en-US" sz="2900" dirty="0">
                <a:ea typeface="ＭＳ Ｐゴシック" charset="-128"/>
              </a:rPr>
              <a:t>Typhoon </a:t>
            </a:r>
            <a:r>
              <a:rPr lang="en-US" sz="2900" dirty="0" err="1" smtClean="0">
                <a:ea typeface="ＭＳ Ｐゴシック" charset="-128"/>
              </a:rPr>
              <a:t>Haiyan</a:t>
            </a:r>
            <a:r>
              <a:rPr lang="en-US" sz="2900" dirty="0" smtClean="0">
                <a:ea typeface="ＭＳ Ｐゴシック" charset="-128"/>
              </a:rPr>
              <a:t> (Nov 2013)</a:t>
            </a:r>
            <a:endParaRPr lang="en-US" sz="2900" dirty="0">
              <a:ea typeface="ＭＳ Ｐゴシック" charset="-128"/>
            </a:endParaRPr>
          </a:p>
          <a:p>
            <a:pPr lvl="1">
              <a:spcBef>
                <a:spcPct val="0"/>
              </a:spcBef>
            </a:pPr>
            <a:r>
              <a:rPr lang="en-US" sz="2500" dirty="0" smtClean="0">
                <a:ea typeface="ＭＳ Ｐゴシック" charset="-128"/>
              </a:rPr>
              <a:t>79 </a:t>
            </a:r>
            <a:r>
              <a:rPr lang="en-US" sz="2500" dirty="0">
                <a:ea typeface="ＭＳ Ｐゴシック" charset="-128"/>
              </a:rPr>
              <a:t>IDRN Partner Organizations Involved</a:t>
            </a:r>
          </a:p>
          <a:p>
            <a:pPr lvl="1">
              <a:spcBef>
                <a:spcPct val="0"/>
              </a:spcBef>
            </a:pPr>
            <a:r>
              <a:rPr lang="en-US" sz="2500" dirty="0" smtClean="0">
                <a:ea typeface="ＭＳ Ｐゴシック" charset="-128"/>
              </a:rPr>
              <a:t>$32,200,000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a:t>
            </a:r>
            <a:r>
              <a:rPr lang="en-US" sz="2500" dirty="0" smtClean="0">
                <a:ea typeface="ＭＳ Ｐゴシック" charset="-128"/>
              </a:rPr>
              <a:t>Materials/Manpower</a:t>
            </a:r>
          </a:p>
          <a:p>
            <a:pPr>
              <a:spcBef>
                <a:spcPct val="0"/>
              </a:spcBef>
            </a:pPr>
            <a:r>
              <a:rPr lang="en-US" sz="2900" dirty="0" smtClean="0">
                <a:ea typeface="ＭＳ Ｐゴシック" charset="-128"/>
              </a:rPr>
              <a:t>Syria Crisis (2011-Present)</a:t>
            </a:r>
            <a:endParaRPr lang="en-US" sz="2900" dirty="0">
              <a:ea typeface="ＭＳ Ｐゴシック" charset="-128"/>
            </a:endParaRPr>
          </a:p>
          <a:p>
            <a:pPr lvl="1">
              <a:spcBef>
                <a:spcPct val="0"/>
              </a:spcBef>
            </a:pPr>
            <a:r>
              <a:rPr lang="en-US" sz="2500" dirty="0" smtClean="0">
                <a:ea typeface="ＭＳ Ｐゴシック" charset="-128"/>
              </a:rPr>
              <a:t>26 </a:t>
            </a:r>
            <a:r>
              <a:rPr lang="en-US" sz="2500" dirty="0">
                <a:ea typeface="ＭＳ Ｐゴシック" charset="-128"/>
              </a:rPr>
              <a:t>IDRN Partner Organizations Involved</a:t>
            </a:r>
          </a:p>
          <a:p>
            <a:pPr lvl="1">
              <a:spcBef>
                <a:spcPct val="0"/>
              </a:spcBef>
            </a:pPr>
            <a:r>
              <a:rPr lang="en-US" sz="2500" dirty="0">
                <a:ea typeface="ＭＳ Ｐゴシック" charset="-128"/>
              </a:rPr>
              <a:t>$</a:t>
            </a:r>
            <a:r>
              <a:rPr lang="en-US" sz="2500" dirty="0" smtClean="0">
                <a:ea typeface="ＭＳ Ｐゴシック" charset="-128"/>
              </a:rPr>
              <a:t>16,500,000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a:t>
            </a:r>
            <a:r>
              <a:rPr lang="en-US" sz="2500" dirty="0" smtClean="0">
                <a:ea typeface="ＭＳ Ｐゴシック" charset="-128"/>
              </a:rPr>
              <a:t>Materials/Manpower</a:t>
            </a:r>
            <a:endParaRPr lang="en-US" sz="2500" dirty="0">
              <a:ea typeface="ＭＳ Ｐゴシック" charset="-128"/>
            </a:endParaRPr>
          </a:p>
          <a:p>
            <a:pPr>
              <a:spcBef>
                <a:spcPct val="0"/>
              </a:spcBef>
            </a:pPr>
            <a:r>
              <a:rPr lang="en-US" sz="2900" dirty="0" smtClean="0">
                <a:ea typeface="ＭＳ Ｐゴシック" charset="-128"/>
              </a:rPr>
              <a:t>Super Storm Sandy (Oct 2012)</a:t>
            </a:r>
            <a:endParaRPr lang="en-US" sz="2900" dirty="0">
              <a:ea typeface="ＭＳ Ｐゴシック" charset="-128"/>
            </a:endParaRPr>
          </a:p>
          <a:p>
            <a:pPr lvl="1">
              <a:spcBef>
                <a:spcPct val="0"/>
              </a:spcBef>
            </a:pPr>
            <a:r>
              <a:rPr lang="en-US" sz="2500" dirty="0" smtClean="0">
                <a:ea typeface="ＭＳ Ｐゴシック" charset="-128"/>
              </a:rPr>
              <a:t>15 </a:t>
            </a:r>
            <a:r>
              <a:rPr lang="en-US" sz="2500" dirty="0">
                <a:ea typeface="ＭＳ Ｐゴシック" charset="-128"/>
              </a:rPr>
              <a:t>IDRN Partner Organizations Involved</a:t>
            </a:r>
          </a:p>
          <a:p>
            <a:pPr lvl="1">
              <a:spcBef>
                <a:spcPct val="0"/>
              </a:spcBef>
            </a:pPr>
            <a:r>
              <a:rPr lang="en-US" sz="2500" dirty="0" smtClean="0">
                <a:ea typeface="ＭＳ Ｐゴシック" charset="-128"/>
              </a:rPr>
              <a:t>$</a:t>
            </a:r>
            <a:r>
              <a:rPr lang="en-US" sz="2500" dirty="0">
                <a:ea typeface="ＭＳ Ｐゴシック" charset="-128"/>
              </a:rPr>
              <a:t>2</a:t>
            </a:r>
            <a:r>
              <a:rPr lang="en-US" sz="2500" dirty="0" smtClean="0">
                <a:ea typeface="ＭＳ Ｐゴシック" charset="-128"/>
              </a:rPr>
              <a:t>,100,000 </a:t>
            </a:r>
            <a:r>
              <a:rPr lang="en-US" sz="2500" dirty="0">
                <a:ea typeface="ＭＳ Ｐゴシック" charset="-128"/>
              </a:rPr>
              <a:t>of Targeted </a:t>
            </a:r>
            <a:r>
              <a:rPr lang="en-US" sz="2500" dirty="0" err="1">
                <a:ea typeface="ＭＳ Ｐゴシック" charset="-128"/>
              </a:rPr>
              <a:t>Releif</a:t>
            </a:r>
            <a:r>
              <a:rPr lang="en-US" sz="2500" dirty="0">
                <a:ea typeface="ＭＳ Ｐゴシック" charset="-128"/>
              </a:rPr>
              <a:t> Materials/Manpower</a:t>
            </a:r>
          </a:p>
          <a:p>
            <a:pPr>
              <a:spcBef>
                <a:spcPct val="0"/>
              </a:spcBef>
            </a:pPr>
            <a:r>
              <a:rPr lang="en-US" sz="2900" dirty="0" smtClean="0">
                <a:ea typeface="ＭＳ Ｐゴシック" charset="-128"/>
              </a:rPr>
              <a:t>Typhoon </a:t>
            </a:r>
            <a:r>
              <a:rPr lang="en-US" sz="2900" dirty="0" err="1" smtClean="0">
                <a:ea typeface="ＭＳ Ｐゴシック" charset="-128"/>
              </a:rPr>
              <a:t>Sendong</a:t>
            </a:r>
            <a:r>
              <a:rPr lang="en-US" sz="2900" dirty="0" smtClean="0">
                <a:ea typeface="ＭＳ Ｐゴシック" charset="-128"/>
              </a:rPr>
              <a:t> (Dec 2011)</a:t>
            </a:r>
          </a:p>
          <a:p>
            <a:pPr lvl="1">
              <a:spcBef>
                <a:spcPct val="0"/>
              </a:spcBef>
            </a:pPr>
            <a:r>
              <a:rPr lang="en-US" sz="2500" dirty="0" smtClean="0">
                <a:ea typeface="ＭＳ Ｐゴシック" charset="-128"/>
              </a:rPr>
              <a:t>21 IDRN Partner Organizations Involved</a:t>
            </a:r>
          </a:p>
          <a:p>
            <a:pPr lvl="1">
              <a:spcBef>
                <a:spcPct val="0"/>
              </a:spcBef>
            </a:pPr>
            <a:r>
              <a:rPr lang="en-US" sz="2500" dirty="0" smtClean="0">
                <a:ea typeface="ＭＳ Ｐゴシック" charset="-128"/>
              </a:rPr>
              <a:t>$19,100,000 of Targeted </a:t>
            </a:r>
            <a:r>
              <a:rPr lang="en-US" sz="2500" dirty="0" err="1" smtClean="0">
                <a:ea typeface="ＭＳ Ｐゴシック" charset="-128"/>
              </a:rPr>
              <a:t>Releif</a:t>
            </a:r>
            <a:r>
              <a:rPr lang="en-US" sz="2500" dirty="0" smtClean="0">
                <a:ea typeface="ＭＳ Ｐゴシック" charset="-128"/>
              </a:rPr>
              <a:t> Materials/Manpower</a:t>
            </a:r>
          </a:p>
          <a:p>
            <a:pPr>
              <a:spcBef>
                <a:spcPct val="0"/>
              </a:spcBef>
            </a:pPr>
            <a:r>
              <a:rPr lang="en-US" sz="2900" dirty="0" smtClean="0">
                <a:ea typeface="ＭＳ Ｐゴシック" charset="-128"/>
              </a:rPr>
              <a:t>Horn of Africa Drought (July 2011)</a:t>
            </a:r>
          </a:p>
          <a:p>
            <a:pPr lvl="1">
              <a:spcBef>
                <a:spcPct val="0"/>
              </a:spcBef>
            </a:pPr>
            <a:r>
              <a:rPr lang="en-US" sz="2500" dirty="0" smtClean="0">
                <a:ea typeface="ＭＳ Ｐゴシック" charset="-128"/>
              </a:rPr>
              <a:t>33 IDRN Partner Organizations, 12 Countries</a:t>
            </a:r>
          </a:p>
          <a:p>
            <a:pPr lvl="1">
              <a:spcBef>
                <a:spcPct val="0"/>
              </a:spcBef>
            </a:pPr>
            <a:r>
              <a:rPr lang="en-US" sz="2500" dirty="0" smtClean="0">
                <a:ea typeface="ＭＳ Ｐゴシック" charset="-128"/>
              </a:rPr>
              <a:t>$17, 250,000 of Targeted Relief Materials/Manpower</a:t>
            </a:r>
          </a:p>
          <a:p>
            <a:pPr>
              <a:spcBef>
                <a:spcPct val="0"/>
              </a:spcBef>
            </a:pPr>
            <a:r>
              <a:rPr lang="en-US" sz="2900" dirty="0" smtClean="0">
                <a:ea typeface="ＭＳ Ｐゴシック" charset="-128"/>
              </a:rPr>
              <a:t>Pakistan Floods (July 2010)</a:t>
            </a:r>
          </a:p>
          <a:p>
            <a:pPr lvl="1">
              <a:spcBef>
                <a:spcPct val="0"/>
              </a:spcBef>
            </a:pPr>
            <a:r>
              <a:rPr lang="en-US" sz="2500" dirty="0" smtClean="0">
                <a:ea typeface="ＭＳ Ｐゴシック" charset="-128"/>
              </a:rPr>
              <a:t>17 IDRN Partner Organizations Involved</a:t>
            </a:r>
          </a:p>
          <a:p>
            <a:pPr lvl="1">
              <a:spcBef>
                <a:spcPct val="0"/>
              </a:spcBef>
            </a:pPr>
            <a:r>
              <a:rPr lang="en-US" sz="2500" dirty="0" smtClean="0">
                <a:ea typeface="ＭＳ Ｐゴシック" charset="-128"/>
              </a:rPr>
              <a:t>$8,230,000 of Targeted Relief Materials/Manpower</a:t>
            </a:r>
          </a:p>
          <a:p>
            <a:pPr>
              <a:spcBef>
                <a:spcPct val="0"/>
              </a:spcBef>
            </a:pPr>
            <a:r>
              <a:rPr lang="en-US" sz="2900" dirty="0" smtClean="0">
                <a:ea typeface="ＭＳ Ｐゴシック" charset="-128"/>
              </a:rPr>
              <a:t>Haiti Earthquake (Jan 2010) </a:t>
            </a:r>
          </a:p>
          <a:p>
            <a:pPr lvl="1">
              <a:spcBef>
                <a:spcPct val="0"/>
              </a:spcBef>
            </a:pPr>
            <a:r>
              <a:rPr lang="en-US" sz="2300" dirty="0" smtClean="0">
                <a:ea typeface="ＭＳ Ｐゴシック" charset="-128"/>
              </a:rPr>
              <a:t>25 IDRN Partner Organizations, 10 Countries  </a:t>
            </a:r>
          </a:p>
          <a:p>
            <a:pPr lvl="1">
              <a:spcBef>
                <a:spcPct val="0"/>
              </a:spcBef>
            </a:pPr>
            <a:r>
              <a:rPr lang="en-US" sz="2300" dirty="0" smtClean="0">
                <a:ea typeface="ＭＳ Ｐゴシック" charset="-128"/>
              </a:rPr>
              <a:t>$16,650,000 of Targeted Relief Materials </a:t>
            </a:r>
          </a:p>
          <a:p>
            <a:pPr lvl="1">
              <a:spcBef>
                <a:spcPct val="0"/>
              </a:spcBef>
            </a:pPr>
            <a:r>
              <a:rPr lang="en-US" sz="2300" dirty="0" smtClean="0">
                <a:ea typeface="ＭＳ Ｐゴシック" charset="-128"/>
              </a:rPr>
              <a:t>$4,170,000 in Manpower Services (2 Months)*</a:t>
            </a:r>
          </a:p>
          <a:p>
            <a:pPr>
              <a:spcBef>
                <a:spcPct val="0"/>
              </a:spcBef>
            </a:pPr>
            <a:r>
              <a:rPr lang="en-US" sz="2900" dirty="0" smtClean="0">
                <a:ea typeface="ＭＳ Ｐゴシック" charset="-128"/>
              </a:rPr>
              <a:t>Padang Indonesia Earthquake (Oct 2009)</a:t>
            </a:r>
          </a:p>
          <a:p>
            <a:pPr lvl="1">
              <a:spcBef>
                <a:spcPct val="0"/>
              </a:spcBef>
            </a:pPr>
            <a:r>
              <a:rPr lang="en-US" sz="2300" dirty="0" smtClean="0">
                <a:ea typeface="ＭＳ Ｐゴシック" charset="-128"/>
              </a:rPr>
              <a:t>32 IDRN Partners Organizations, 6 Countries </a:t>
            </a:r>
          </a:p>
          <a:p>
            <a:pPr lvl="1">
              <a:spcBef>
                <a:spcPct val="0"/>
              </a:spcBef>
            </a:pPr>
            <a:r>
              <a:rPr lang="en-US" sz="2300" dirty="0" smtClean="0">
                <a:ea typeface="ＭＳ Ｐゴシック" charset="-128"/>
              </a:rPr>
              <a:t>$13,325,000 of Targeted Materials/Manpower </a:t>
            </a:r>
          </a:p>
          <a:p>
            <a:pPr>
              <a:spcBef>
                <a:spcPct val="0"/>
              </a:spcBef>
            </a:pPr>
            <a:r>
              <a:rPr lang="en-US" sz="2900" dirty="0" smtClean="0">
                <a:ea typeface="ＭＳ Ｐゴシック" charset="-128"/>
              </a:rPr>
              <a:t>Manila Floods (Sep 2009)</a:t>
            </a:r>
          </a:p>
          <a:p>
            <a:pPr lvl="1">
              <a:spcBef>
                <a:spcPct val="0"/>
              </a:spcBef>
            </a:pPr>
            <a:r>
              <a:rPr lang="en-US" sz="2300" dirty="0" smtClean="0">
                <a:ea typeface="ＭＳ Ｐゴシック" charset="-128"/>
              </a:rPr>
              <a:t>11 IDRN Partner Organizations, 5 Countries </a:t>
            </a:r>
          </a:p>
          <a:p>
            <a:pPr lvl="1">
              <a:spcBef>
                <a:spcPct val="0"/>
              </a:spcBef>
            </a:pPr>
            <a:r>
              <a:rPr lang="en-US" sz="2300" dirty="0" smtClean="0">
                <a:ea typeface="ＭＳ Ｐゴシック" charset="-128"/>
              </a:rPr>
              <a:t>$4,580,00 of Targeted Materials/Manpower </a:t>
            </a:r>
          </a:p>
          <a:p>
            <a:pPr>
              <a:spcBef>
                <a:spcPct val="0"/>
              </a:spcBef>
            </a:pPr>
            <a:r>
              <a:rPr lang="en-US" sz="2900" dirty="0" smtClean="0">
                <a:ea typeface="ＭＳ Ｐゴシック" charset="-128"/>
              </a:rPr>
              <a:t>Sichuan China Earthquake (May 2008)</a:t>
            </a:r>
          </a:p>
          <a:p>
            <a:pPr lvl="1">
              <a:spcBef>
                <a:spcPct val="0"/>
              </a:spcBef>
            </a:pPr>
            <a:r>
              <a:rPr lang="en-US" sz="2300" dirty="0" smtClean="0">
                <a:ea typeface="ＭＳ Ｐゴシック" charset="-128"/>
              </a:rPr>
              <a:t>31 IDRN Partner Organizations, 5 Countries </a:t>
            </a:r>
          </a:p>
          <a:p>
            <a:pPr lvl="1">
              <a:spcBef>
                <a:spcPct val="0"/>
              </a:spcBef>
            </a:pPr>
            <a:r>
              <a:rPr lang="en-US" sz="2300" dirty="0" smtClean="0">
                <a:ea typeface="ＭＳ Ｐゴシック" charset="-128"/>
              </a:rPr>
              <a:t>$12,900,000 of Targeted Materials/Manpower </a:t>
            </a:r>
          </a:p>
          <a:p>
            <a:pPr>
              <a:spcBef>
                <a:spcPct val="0"/>
              </a:spcBef>
            </a:pPr>
            <a:r>
              <a:rPr lang="en-US" sz="2900" dirty="0" smtClean="0">
                <a:ea typeface="ＭＳ Ｐゴシック" charset="-128"/>
              </a:rPr>
              <a:t>Myanmar Cyclone </a:t>
            </a:r>
            <a:r>
              <a:rPr lang="en-US" sz="2900" dirty="0" err="1" smtClean="0">
                <a:ea typeface="ＭＳ Ｐゴシック" charset="-128"/>
              </a:rPr>
              <a:t>Nargis</a:t>
            </a:r>
            <a:r>
              <a:rPr lang="en-US" sz="2900" dirty="0" smtClean="0">
                <a:ea typeface="ＭＳ Ｐゴシック" charset="-128"/>
              </a:rPr>
              <a:t> (May 2008)</a:t>
            </a:r>
          </a:p>
          <a:p>
            <a:pPr lvl="1">
              <a:spcBef>
                <a:spcPct val="0"/>
              </a:spcBef>
            </a:pPr>
            <a:r>
              <a:rPr lang="en-US" sz="2300" dirty="0" smtClean="0">
                <a:ea typeface="ＭＳ Ｐゴシック" charset="-128"/>
              </a:rPr>
              <a:t>39 IDRN Partner Organizations, 8 Countries </a:t>
            </a:r>
          </a:p>
          <a:p>
            <a:pPr lvl="1">
              <a:spcBef>
                <a:spcPct val="0"/>
              </a:spcBef>
            </a:pPr>
            <a:r>
              <a:rPr lang="en-US" sz="2300" dirty="0" smtClean="0">
                <a:ea typeface="ＭＳ Ｐゴシック" charset="-128"/>
              </a:rPr>
              <a:t>$16,240,000 of Targeted Materials/Manpower </a:t>
            </a:r>
            <a:endParaRPr lang="en-US" sz="1800" dirty="0" smtClean="0">
              <a:ea typeface="ＭＳ Ｐゴシック" charset="-128"/>
            </a:endParaRPr>
          </a:p>
          <a:p>
            <a:endParaRPr lang="en-US" dirty="0" smtClean="0"/>
          </a:p>
          <a:p>
            <a:endParaRPr lang="en-US" dirty="0"/>
          </a:p>
        </p:txBody>
      </p:sp>
      <p:pic>
        <p:nvPicPr>
          <p:cNvPr id="5" name="Picture 1" descr="E:\HISG\RESPONSES\Pakistan\ss-100809-pakistan-09.ss_ful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1524000"/>
            <a:ext cx="2438400"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3321646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DRN_Logo_MWDraf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7800" y="368300"/>
            <a:ext cx="6184900" cy="6184900"/>
          </a:xfrm>
          <a:prstGeom prst="rect">
            <a:avLst/>
          </a:prstGeom>
        </p:spPr>
      </p:pic>
      <p:sp>
        <p:nvSpPr>
          <p:cNvPr id="3" name="Text Placeholder 2"/>
          <p:cNvSpPr>
            <a:spLocks noGrp="1"/>
          </p:cNvSpPr>
          <p:nvPr>
            <p:ph type="body" sz="quarter" idx="11"/>
          </p:nvPr>
        </p:nvSpPr>
        <p:spPr>
          <a:xfrm>
            <a:off x="1739900" y="68049"/>
            <a:ext cx="5892800" cy="685800"/>
          </a:xfrm>
        </p:spPr>
        <p:txBody>
          <a:bodyPr>
            <a:normAutofit fontScale="77500" lnSpcReduction="20000"/>
          </a:bodyPr>
          <a:lstStyle/>
          <a:p>
            <a:r>
              <a:rPr lang="en-US" dirty="0" smtClean="0"/>
              <a:t>Thank You!</a:t>
            </a:r>
            <a:endParaRPr lang="en-US" dirty="0"/>
          </a:p>
        </p:txBody>
      </p:sp>
      <p:sp>
        <p:nvSpPr>
          <p:cNvPr id="5" name="Text Placeholder 1"/>
          <p:cNvSpPr>
            <a:spLocks noGrp="1"/>
          </p:cNvSpPr>
          <p:nvPr>
            <p:ph type="body" sz="quarter" idx="10"/>
          </p:nvPr>
        </p:nvSpPr>
        <p:spPr>
          <a:xfrm>
            <a:off x="1371600" y="6096000"/>
            <a:ext cx="6400800" cy="685800"/>
          </a:xfrm>
        </p:spPr>
        <p:txBody>
          <a:bodyPr>
            <a:normAutofit fontScale="77500" lnSpcReduction="20000"/>
          </a:bodyPr>
          <a:lstStyle/>
          <a:p>
            <a:r>
              <a:rPr lang="en-US" dirty="0" err="1" smtClean="0"/>
              <a:t>dbopp@hisg.org</a:t>
            </a:r>
            <a:endParaRPr lang="en-US" dirty="0"/>
          </a:p>
        </p:txBody>
      </p:sp>
    </p:spTree>
    <p:extLst>
      <p:ext uri="{BB962C8B-B14F-4D97-AF65-F5344CB8AC3E}">
        <p14:creationId xmlns:p14="http://schemas.microsoft.com/office/powerpoint/2010/main" val="1434900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265238"/>
          </a:xfrm>
        </p:spPr>
        <p:txBody>
          <a:bodyPr/>
          <a:lstStyle/>
          <a:p>
            <a:r>
              <a:rPr lang="ko-KR" altLang="en-US" sz="3600" dirty="0" smtClean="0"/>
              <a:t>그런 일이 내게 일어날 리가</a:t>
            </a:r>
            <a:r>
              <a:rPr lang="en-US" sz="4800" dirty="0" smtClean="0"/>
              <a:t>..</a:t>
            </a:r>
            <a:endParaRPr lang="en-US" sz="4800" dirty="0"/>
          </a:p>
        </p:txBody>
      </p:sp>
      <p:sp>
        <p:nvSpPr>
          <p:cNvPr id="3" name="Content Placeholder 2"/>
          <p:cNvSpPr>
            <a:spLocks noGrp="1"/>
          </p:cNvSpPr>
          <p:nvPr>
            <p:ph idx="1"/>
          </p:nvPr>
        </p:nvSpPr>
        <p:spPr>
          <a:xfrm>
            <a:off x="304800" y="1616075"/>
            <a:ext cx="4495800" cy="5089525"/>
          </a:xfrm>
        </p:spPr>
        <p:txBody>
          <a:bodyPr>
            <a:noAutofit/>
          </a:bodyPr>
          <a:lstStyle/>
          <a:p>
            <a:pPr marL="274320">
              <a:spcBef>
                <a:spcPts val="1200"/>
              </a:spcBef>
              <a:spcAft>
                <a:spcPts val="1200"/>
              </a:spcAft>
            </a:pPr>
            <a:r>
              <a:rPr lang="ko-KR" altLang="en-US" sz="2800" b="1" dirty="0" smtClean="0">
                <a:latin typeface="Calibri" pitchFamily="34" charset="0"/>
              </a:rPr>
              <a:t>아래의 사건들을   생각해 본다면</a:t>
            </a:r>
            <a:r>
              <a:rPr lang="en-US" sz="2800" b="1" dirty="0" smtClean="0">
                <a:latin typeface="Calibri" pitchFamily="34" charset="0"/>
              </a:rPr>
              <a:t>….</a:t>
            </a:r>
          </a:p>
          <a:p>
            <a:pPr marL="674370" lvl="1">
              <a:spcBef>
                <a:spcPts val="1200"/>
              </a:spcBef>
              <a:spcAft>
                <a:spcPts val="1200"/>
              </a:spcAft>
            </a:pPr>
            <a:r>
              <a:rPr lang="ko-KR" altLang="en-US" sz="2800" b="1" dirty="0" smtClean="0">
                <a:latin typeface="Calibri" pitchFamily="34" charset="0"/>
              </a:rPr>
              <a:t>베이루트</a:t>
            </a:r>
            <a:r>
              <a:rPr lang="en-US" altLang="ko-KR" sz="2800" b="1" dirty="0">
                <a:latin typeface="Calibri" pitchFamily="34" charset="0"/>
              </a:rPr>
              <a:t> – 551 AD</a:t>
            </a:r>
            <a:endParaRPr lang="en-US" sz="2800" b="1" dirty="0" smtClean="0">
              <a:latin typeface="Calibri" pitchFamily="34" charset="0"/>
            </a:endParaRPr>
          </a:p>
          <a:p>
            <a:pPr marL="674370" lvl="1">
              <a:spcBef>
                <a:spcPts val="1200"/>
              </a:spcBef>
              <a:spcAft>
                <a:spcPts val="1200"/>
              </a:spcAft>
            </a:pPr>
            <a:r>
              <a:rPr lang="ko-KR" altLang="en-US" sz="2800" b="1" dirty="0" err="1" smtClean="0">
                <a:latin typeface="Calibri" pitchFamily="34" charset="0"/>
              </a:rPr>
              <a:t>아이티</a:t>
            </a:r>
            <a:r>
              <a:rPr lang="en-US" altLang="ko-KR" sz="2800" b="1" dirty="0">
                <a:latin typeface="Calibri" pitchFamily="34" charset="0"/>
              </a:rPr>
              <a:t> - 2010</a:t>
            </a:r>
            <a:endParaRPr lang="en-US" sz="2800" b="1" dirty="0" smtClean="0">
              <a:latin typeface="Calibri" pitchFamily="34" charset="0"/>
            </a:endParaRPr>
          </a:p>
          <a:p>
            <a:pPr marL="674370" lvl="1">
              <a:spcBef>
                <a:spcPts val="1200"/>
              </a:spcBef>
              <a:spcAft>
                <a:spcPts val="1200"/>
              </a:spcAft>
            </a:pPr>
            <a:r>
              <a:rPr lang="ko-KR" altLang="en-US" sz="2800" b="1" dirty="0" err="1" smtClean="0">
                <a:latin typeface="Calibri" pitchFamily="34" charset="0"/>
              </a:rPr>
              <a:t>뉴</a:t>
            </a:r>
            <a:r>
              <a:rPr lang="ko-KR" altLang="en-US" sz="2800" b="1" dirty="0" smtClean="0">
                <a:latin typeface="Calibri" pitchFamily="34" charset="0"/>
              </a:rPr>
              <a:t> 마드리드</a:t>
            </a:r>
            <a:r>
              <a:rPr lang="en-US" altLang="ko-KR" sz="2800" b="1" dirty="0">
                <a:latin typeface="Calibri" pitchFamily="34" charset="0"/>
              </a:rPr>
              <a:t> – 1800s</a:t>
            </a:r>
            <a:endParaRPr lang="en-US" sz="2800" b="1" dirty="0" smtClean="0">
              <a:latin typeface="Calibri" pitchFamily="34" charset="0"/>
            </a:endParaRPr>
          </a:p>
          <a:p>
            <a:pPr marL="674370" lvl="1">
              <a:spcBef>
                <a:spcPts val="1200"/>
              </a:spcBef>
              <a:spcAft>
                <a:spcPts val="1200"/>
              </a:spcAft>
            </a:pPr>
            <a:r>
              <a:rPr lang="ko-KR" altLang="en-US" sz="2800" b="1" dirty="0" err="1" smtClean="0">
                <a:latin typeface="Calibri" pitchFamily="34" charset="0"/>
              </a:rPr>
              <a:t>후쿠시마</a:t>
            </a:r>
            <a:r>
              <a:rPr lang="en-US" altLang="ko-KR" sz="2800" b="1" dirty="0">
                <a:latin typeface="Calibri" pitchFamily="34" charset="0"/>
              </a:rPr>
              <a:t> – </a:t>
            </a:r>
            <a:r>
              <a:rPr lang="en-US" altLang="ko-KR" sz="2800" b="1" dirty="0" smtClean="0">
                <a:latin typeface="Calibri" pitchFamily="34" charset="0"/>
              </a:rPr>
              <a:t>2011</a:t>
            </a:r>
          </a:p>
          <a:p>
            <a:pPr marL="674370" lvl="1">
              <a:spcBef>
                <a:spcPts val="1200"/>
              </a:spcBef>
              <a:spcAft>
                <a:spcPts val="1200"/>
              </a:spcAft>
            </a:pPr>
            <a:r>
              <a:rPr lang="ko-KR" altLang="en-US" sz="2800" b="1" dirty="0" smtClean="0">
                <a:latin typeface="Calibri" pitchFamily="34" charset="0"/>
              </a:rPr>
              <a:t>콜로라도</a:t>
            </a:r>
            <a:r>
              <a:rPr lang="en-US" altLang="ko-KR" sz="2800" b="1" dirty="0" smtClean="0">
                <a:latin typeface="Calibri" pitchFamily="34" charset="0"/>
              </a:rPr>
              <a:t>-2012,2013</a:t>
            </a:r>
            <a:endParaRPr lang="en-US" sz="2800" b="1" dirty="0" smtClean="0">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12</a:t>
            </a:fld>
            <a:endParaRPr lang="en-US" dirty="0"/>
          </a:p>
        </p:txBody>
      </p:sp>
      <p:pic>
        <p:nvPicPr>
          <p:cNvPr id="1026" name="Picture 2" descr="C:\Users\DBopp\Downloads\fig2-528.jpg"/>
          <p:cNvPicPr>
            <a:picLocks noChangeAspect="1" noChangeArrowheads="1"/>
          </p:cNvPicPr>
          <p:nvPr/>
        </p:nvPicPr>
        <p:blipFill>
          <a:blip r:embed="rId3" cstate="email"/>
          <a:srcRect/>
          <a:stretch>
            <a:fillRect/>
          </a:stretch>
        </p:blipFill>
        <p:spPr bwMode="auto">
          <a:xfrm>
            <a:off x="5105400" y="1714499"/>
            <a:ext cx="3784688" cy="42291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09F307A9-962B-D343-AB25-FB6922D86A32}" type="slidenum">
              <a:rPr lang="en-US" smtClean="0"/>
              <a:pPr/>
              <a:t>13</a:t>
            </a:fld>
            <a:endParaRPr lang="en-US" dirty="0"/>
          </a:p>
        </p:txBody>
      </p:sp>
      <p:pic>
        <p:nvPicPr>
          <p:cNvPr id="5" name="Picture 4"/>
          <p:cNvPicPr>
            <a:picLocks noChangeAspect="1"/>
          </p:cNvPicPr>
          <p:nvPr/>
        </p:nvPicPr>
        <p:blipFill>
          <a:blip r:embed="rId2"/>
          <a:stretch>
            <a:fillRect/>
          </a:stretch>
        </p:blipFill>
        <p:spPr>
          <a:xfrm>
            <a:off x="25400" y="-1"/>
            <a:ext cx="9118600" cy="6802765"/>
          </a:xfrm>
          <a:prstGeom prst="rect">
            <a:avLst/>
          </a:prstGeom>
        </p:spPr>
      </p:pic>
    </p:spTree>
    <p:extLst>
      <p:ext uri="{BB962C8B-B14F-4D97-AF65-F5344CB8AC3E}">
        <p14:creationId xmlns:p14="http://schemas.microsoft.com/office/powerpoint/2010/main" val="24714774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http://3.bp.blogspot.com/_tGvWFBJvNfM/TGGC1qUJiWI/AAAAAAAAAMY/Wp1O_W79X-g/s1600/g-100807-cvr-pakistan-8a.grid-6x2.jpg"/>
          <p:cNvPicPr>
            <a:picLocks noChangeAspect="1" noChangeArrowheads="1"/>
          </p:cNvPicPr>
          <p:nvPr/>
        </p:nvPicPr>
        <p:blipFill>
          <a:blip r:embed="rId3" cstate="email"/>
          <a:srcRect/>
          <a:stretch>
            <a:fillRect/>
          </a:stretch>
        </p:blipFill>
        <p:spPr bwMode="auto">
          <a:xfrm>
            <a:off x="5301576" y="2133600"/>
            <a:ext cx="3842424"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1524000"/>
          </a:xfrm>
        </p:spPr>
        <p:txBody>
          <a:bodyPr/>
          <a:lstStyle/>
          <a:p>
            <a:r>
              <a:rPr lang="ko-KR" altLang="en-US" sz="4800" dirty="0" smtClean="0"/>
              <a:t>도움은 언제  오는가</a:t>
            </a:r>
            <a:r>
              <a:rPr lang="en-US" dirty="0" smtClean="0"/>
              <a:t>?</a:t>
            </a:r>
            <a:endParaRPr lang="en-US" dirty="0"/>
          </a:p>
        </p:txBody>
      </p:sp>
      <p:graphicFrame>
        <p:nvGraphicFramePr>
          <p:cNvPr id="6" name="Diagram 5"/>
          <p:cNvGraphicFramePr/>
          <p:nvPr/>
        </p:nvGraphicFramePr>
        <p:xfrm>
          <a:off x="0" y="2438400"/>
          <a:ext cx="5715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7"/>
          <p:cNvSpPr>
            <a:spLocks noGrp="1"/>
          </p:cNvSpPr>
          <p:nvPr>
            <p:ph type="sldNum" sz="quarter" idx="12"/>
          </p:nvPr>
        </p:nvSpPr>
        <p:spPr/>
        <p:txBody>
          <a:bodyPr/>
          <a:lstStyle/>
          <a:p>
            <a:fld id="{09F307A9-962B-D343-AB25-FB6922D86A32}" type="slidenum">
              <a:rPr lang="en-US" smtClean="0"/>
              <a:pPr/>
              <a:t>14</a:t>
            </a:fld>
            <a:endParaRPr lang="en-US" dirty="0"/>
          </a:p>
        </p:txBody>
      </p:sp>
      <p:sp>
        <p:nvSpPr>
          <p:cNvPr id="7" name="Title 1"/>
          <p:cNvSpPr txBox="1">
            <a:spLocks/>
          </p:cNvSpPr>
          <p:nvPr/>
        </p:nvSpPr>
        <p:spPr>
          <a:xfrm>
            <a:off x="990600" y="5334000"/>
            <a:ext cx="6858000" cy="1524000"/>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Autofit/>
          </a:bodyPr>
          <a:lstStyle/>
          <a:p>
            <a:pPr marL="0" marR="0" lvl="0" indent="0" defTabSz="457200" rtl="0" eaLnBrk="1" fontAlgn="auto" latinLnBrk="0" hangingPunct="1">
              <a:lnSpc>
                <a:spcPts val="4400"/>
              </a:lnSpc>
              <a:spcBef>
                <a:spcPct val="0"/>
              </a:spcBef>
              <a:spcAft>
                <a:spcPts val="0"/>
              </a:spcAft>
              <a:buClrTx/>
              <a:buSzTx/>
              <a:buFontTx/>
              <a:buNone/>
              <a:tabLst/>
              <a:defRPr/>
            </a:pPr>
            <a:r>
              <a:rPr kumimoji="0" lang="ko-KR" altLang="en-US" sz="2800" b="1" i="0" u="none" strike="noStrike" kern="1200" cap="none" spc="0" normalizeH="0" baseline="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정부의 능력은 어떤 것일까</a:t>
            </a:r>
            <a:r>
              <a:rPr kumimoji="0" lang="en-US" sz="2800" b="1" i="0" u="none" strike="noStrike" kern="1200" cap="none" spc="0" normalizeH="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a:t>
            </a:r>
          </a:p>
          <a:p>
            <a:pPr marL="0" marR="0" lvl="0" indent="0" defTabSz="457200" rtl="0" eaLnBrk="1" fontAlgn="auto" latinLnBrk="0" hangingPunct="1">
              <a:lnSpc>
                <a:spcPts val="4400"/>
              </a:lnSpc>
              <a:spcBef>
                <a:spcPct val="0"/>
              </a:spcBef>
              <a:spcAft>
                <a:spcPts val="0"/>
              </a:spcAft>
              <a:buClrTx/>
              <a:buSzTx/>
              <a:buFontTx/>
              <a:buNone/>
              <a:tabLst/>
              <a:defRPr/>
            </a:pPr>
            <a:r>
              <a:rPr lang="ko-KR" altLang="en-US" sz="2800" b="1" baseline="0" dirty="0" smtClean="0">
                <a:ln w="31550" cmpd="sng">
                  <a:no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어떤 요소로 구성되었으며</a:t>
            </a:r>
            <a:r>
              <a:rPr lang="en-US" altLang="ko-KR" sz="2800" b="1" baseline="0" dirty="0" smtClean="0">
                <a:ln w="31550" cmpd="sng">
                  <a:no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 </a:t>
            </a:r>
            <a:r>
              <a:rPr lang="ko-KR" altLang="en-US" sz="2800" b="1" baseline="0" dirty="0" smtClean="0">
                <a:ln w="31550" cmpd="sng">
                  <a:no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그 것으로 충분할까</a:t>
            </a:r>
            <a:r>
              <a:rPr kumimoji="0" lang="en-US" sz="2800" b="1" i="0" u="none" strike="noStrike" kern="1200" cap="none" spc="0" normalizeH="0" noProof="0" dirty="0" smtClean="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a:t>
            </a:r>
            <a:endParaRPr kumimoji="0" lang="en-US" sz="2800" b="1" i="0" u="none" strike="noStrike" kern="1200" cap="none" spc="0" normalizeH="0" baseline="0" noProof="0" dirty="0">
              <a:ln w="31550" cmpd="sng">
                <a:no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0-08-07T130732Z_01_AAL103_RTRIDSP_2_PAKISTAN-FLOODS_articleimage.jpg"/>
          <p:cNvPicPr>
            <a:picLocks noChangeAspect="1"/>
          </p:cNvPicPr>
          <p:nvPr/>
        </p:nvPicPr>
        <p:blipFill>
          <a:blip r:embed="rId3" cstate="email"/>
          <a:stretch>
            <a:fillRect/>
          </a:stretch>
        </p:blipFill>
        <p:spPr>
          <a:xfrm>
            <a:off x="3124200" y="1676400"/>
            <a:ext cx="3714750" cy="3409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752600" y="152400"/>
            <a:ext cx="6858000" cy="1265238"/>
          </a:xfrm>
        </p:spPr>
        <p:txBody>
          <a:bodyPr/>
          <a:lstStyle/>
          <a:p>
            <a:r>
              <a:rPr lang="ko-KR" altLang="en-US" dirty="0" smtClean="0"/>
              <a:t>도움을 기대하지 말라</a:t>
            </a:r>
            <a:endParaRPr lang="en-US" dirty="0"/>
          </a:p>
        </p:txBody>
      </p:sp>
      <p:sp>
        <p:nvSpPr>
          <p:cNvPr id="3" name="Content Placeholder 2"/>
          <p:cNvSpPr>
            <a:spLocks noGrp="1"/>
          </p:cNvSpPr>
          <p:nvPr>
            <p:ph idx="1"/>
          </p:nvPr>
        </p:nvSpPr>
        <p:spPr>
          <a:xfrm>
            <a:off x="304800" y="5181600"/>
            <a:ext cx="8610600" cy="1524000"/>
          </a:xfrm>
        </p:spPr>
        <p:txBody>
          <a:bodyPr>
            <a:normAutofit fontScale="92500" lnSpcReduction="20000"/>
          </a:bodyPr>
          <a:lstStyle/>
          <a:p>
            <a:pPr marL="274320" algn="ctr">
              <a:spcBef>
                <a:spcPts val="1200"/>
              </a:spcBef>
              <a:spcAft>
                <a:spcPts val="1200"/>
              </a:spcAft>
              <a:buNone/>
            </a:pPr>
            <a:r>
              <a:rPr lang="ko-KR" altLang="en-US" b="1" dirty="0" smtClean="0">
                <a:latin typeface="Calibri" pitchFamily="34" charset="0"/>
              </a:rPr>
              <a:t>당신의 생존은 정부가 아니라</a:t>
            </a:r>
            <a:endParaRPr lang="en-US" altLang="ko-KR" b="1" dirty="0" smtClean="0">
              <a:latin typeface="Calibri" pitchFamily="34" charset="0"/>
            </a:endParaRPr>
          </a:p>
          <a:p>
            <a:pPr marL="274320" algn="ctr">
              <a:spcBef>
                <a:spcPts val="1200"/>
              </a:spcBef>
              <a:spcAft>
                <a:spcPts val="1200"/>
              </a:spcAft>
              <a:buNone/>
            </a:pPr>
            <a:r>
              <a:rPr lang="ko-KR" altLang="en-US" b="1" dirty="0" smtClean="0">
                <a:latin typeface="Calibri" pitchFamily="34" charset="0"/>
              </a:rPr>
              <a:t> </a:t>
            </a:r>
            <a:r>
              <a:rPr lang="ko-KR" altLang="en-US" b="1" u="sng" dirty="0" smtClean="0">
                <a:latin typeface="Calibri" pitchFamily="34" charset="0"/>
              </a:rPr>
              <a:t>당신의 준비</a:t>
            </a:r>
            <a:r>
              <a:rPr lang="ko-KR" altLang="en-US" b="1" dirty="0" smtClean="0">
                <a:latin typeface="Calibri" pitchFamily="34" charset="0"/>
              </a:rPr>
              <a:t>에 달려있다</a:t>
            </a:r>
            <a:endParaRPr lang="en-US" b="1" dirty="0" smtClean="0">
              <a:latin typeface="Calibri" pitchFamily="34" charset="0"/>
            </a:endParaRPr>
          </a:p>
          <a:p>
            <a:pPr marL="274320" algn="ctr">
              <a:spcBef>
                <a:spcPts val="1200"/>
              </a:spcBef>
              <a:spcAft>
                <a:spcPts val="1200"/>
              </a:spcAft>
              <a:buNone/>
            </a:pPr>
            <a:endParaRPr lang="en-US" b="1" dirty="0" smtClean="0">
              <a:latin typeface="Calibri" pitchFamily="34" charset="0"/>
            </a:endParaRPr>
          </a:p>
          <a:p>
            <a:pPr marL="274320" algn="ctr">
              <a:spcBef>
                <a:spcPts val="1200"/>
              </a:spcBef>
              <a:spcAft>
                <a:spcPts val="1200"/>
              </a:spcAft>
              <a:buFont typeface="Arial" pitchFamily="34" charset="0"/>
              <a:buChar char="•"/>
            </a:pPr>
            <a:endParaRPr lang="en-US" b="1" dirty="0" smtClean="0">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15</a:t>
            </a:fld>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858000" cy="1189038"/>
          </a:xfrm>
        </p:spPr>
        <p:txBody>
          <a:bodyPr/>
          <a:lstStyle/>
          <a:p>
            <a:r>
              <a:rPr lang="ko-KR" altLang="en-US" dirty="0" smtClean="0"/>
              <a:t>나는 준비되었나</a:t>
            </a:r>
            <a:r>
              <a:rPr lang="en-US" dirty="0" smtClean="0"/>
              <a:t>?</a:t>
            </a:r>
            <a:endParaRPr lang="en-US" dirty="0"/>
          </a:p>
        </p:txBody>
      </p:sp>
      <p:sp>
        <p:nvSpPr>
          <p:cNvPr id="5" name="Content Placeholder 2"/>
          <p:cNvSpPr txBox="1">
            <a:spLocks/>
          </p:cNvSpPr>
          <p:nvPr/>
        </p:nvSpPr>
        <p:spPr>
          <a:xfrm>
            <a:off x="304800" y="1600200"/>
            <a:ext cx="3962400" cy="4800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ko-KR" altLang="en-US" sz="2700" b="1" dirty="0" smtClean="0">
                <a:solidFill>
                  <a:schemeClr val="bg1"/>
                </a:solidFill>
                <a:effectLst>
                  <a:outerShdw blurRad="50800" dist="50800" dir="2700000" algn="tl" rotWithShape="0">
                    <a:srgbClr val="000000"/>
                  </a:outerShdw>
                </a:effectLst>
                <a:latin typeface="Calibri" pitchFamily="34" charset="0"/>
              </a:rPr>
              <a:t>다음 재난은 언제 발생할까</a:t>
            </a:r>
            <a:r>
              <a:rPr lang="en-US" sz="2700" b="1" dirty="0" smtClean="0">
                <a:solidFill>
                  <a:schemeClr val="bg1"/>
                </a:solidFill>
                <a:effectLst>
                  <a:outerShdw blurRad="50800" dist="50800" dir="2700000" algn="tl" rotWithShape="0">
                    <a:srgbClr val="000000"/>
                  </a:outerShdw>
                </a:effectLst>
                <a:latin typeface="Calibri" pitchFamily="34" charset="0"/>
              </a:rPr>
              <a:t>? </a:t>
            </a:r>
            <a:r>
              <a:rPr lang="ko-KR" altLang="en-US" sz="2700" b="1" dirty="0" smtClean="0">
                <a:solidFill>
                  <a:schemeClr val="bg1"/>
                </a:solidFill>
                <a:effectLst>
                  <a:outerShdw blurRad="50800" dist="50800" dir="2700000" algn="tl" rotWithShape="0">
                    <a:srgbClr val="000000"/>
                  </a:outerShdw>
                </a:effectLst>
                <a:latin typeface="Calibri" pitchFamily="34" charset="0"/>
              </a:rPr>
              <a:t>얼마나 큰 규모일까</a:t>
            </a:r>
            <a:r>
              <a:rPr lang="en-US" sz="2700" b="1" dirty="0" smtClean="0">
                <a:solidFill>
                  <a:schemeClr val="bg1"/>
                </a:solidFill>
                <a:effectLst>
                  <a:outerShdw blurRad="50800" dist="50800" dir="2700000" algn="tl" rotWithShape="0">
                    <a:srgbClr val="000000"/>
                  </a:outerShdw>
                </a:effectLst>
                <a:latin typeface="Calibri" pitchFamily="34" charset="0"/>
              </a:rPr>
              <a:t>?</a:t>
            </a:r>
          </a:p>
          <a:p>
            <a:pPr marL="274320" indent="-342900">
              <a:spcBef>
                <a:spcPts val="1200"/>
              </a:spcBef>
              <a:spcAft>
                <a:spcPts val="1200"/>
              </a:spcAft>
              <a:buFont typeface="Arial" pitchFamily="34" charset="0"/>
              <a:buChar char="•"/>
              <a:defRPr/>
            </a:pPr>
            <a:r>
              <a:rPr lang="ko-KR" altLang="en-US" sz="2700" b="1" dirty="0" smtClean="0">
                <a:solidFill>
                  <a:schemeClr val="bg1"/>
                </a:solidFill>
                <a:effectLst>
                  <a:outerShdw blurRad="50800" dist="50800" dir="2700000" algn="tl" rotWithShape="0">
                    <a:srgbClr val="000000"/>
                  </a:outerShdw>
                </a:effectLst>
                <a:latin typeface="Calibri" pitchFamily="34" charset="0"/>
              </a:rPr>
              <a:t>내 가족들은 재난에 취약한 상태인가</a:t>
            </a:r>
            <a:r>
              <a:rPr lang="en-US" sz="2700" b="1" dirty="0" smtClean="0">
                <a:solidFill>
                  <a:schemeClr val="bg1"/>
                </a:solidFill>
                <a:effectLst>
                  <a:outerShdw blurRad="50800" dist="50800" dir="2700000" algn="tl" rotWithShape="0">
                    <a:srgbClr val="000000"/>
                  </a:outerShdw>
                </a:effectLst>
                <a:latin typeface="Calibri" pitchFamily="34" charset="0"/>
              </a:rPr>
              <a:t>?</a:t>
            </a:r>
            <a:endParaRPr kumimoji="0" lang="en-US" sz="27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ko-KR" altLang="en-US" sz="27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오늘 심각한 재난이 발생하면 나는 살아남을 수 있을까</a:t>
            </a:r>
            <a:r>
              <a:rPr kumimoji="0" lang="en-US" sz="27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rPr>
              <a:t>?</a:t>
            </a:r>
            <a:endParaRPr kumimoji="0" lang="en-US" sz="27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7" name="Picture 6" descr="00017388-DSR--00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648200" y="1600200"/>
            <a:ext cx="396240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16</a:t>
            </a:fld>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dirty="0" smtClean="0"/>
              <a:t>준비하라</a:t>
            </a:r>
            <a:r>
              <a:rPr lang="en-US" altLang="ko-KR" sz="6600" dirty="0" smtClean="0"/>
              <a:t>!</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17</a:t>
            </a:fld>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560637"/>
            <a:ext cx="5181600" cy="4068763"/>
          </a:xfrm>
          <a:effectLst>
            <a:outerShdw blurRad="38100" dist="50800" dir="2700000" algn="tl" rotWithShape="0">
              <a:prstClr val="black">
                <a:alpha val="49000"/>
              </a:prstClr>
            </a:outerShdw>
          </a:effectLst>
        </p:spPr>
        <p:txBody>
          <a:bodyPr rtlCol="0">
            <a:noAutofit/>
          </a:bodyPr>
          <a:lstStyle/>
          <a:p>
            <a:pPr marL="742950" indent="-742950" eaLnBrk="1" fontAlgn="auto" hangingPunct="1">
              <a:spcAft>
                <a:spcPts val="0"/>
              </a:spcAft>
              <a:buAutoNum type="arabicPeriod"/>
              <a:defRPr/>
            </a:pPr>
            <a:r>
              <a:rPr lang="ko-KR" altLang="en-US" sz="2800" b="1" dirty="0" smtClean="0">
                <a:effectLst/>
              </a:rPr>
              <a:t>위험 인지</a:t>
            </a:r>
            <a:endParaRPr lang="en-US" sz="2800" b="1" dirty="0" smtClean="0">
              <a:effectLst/>
            </a:endParaRPr>
          </a:p>
          <a:p>
            <a:pPr lvl="1" indent="-342900">
              <a:defRPr/>
            </a:pPr>
            <a:r>
              <a:rPr lang="ko-KR" altLang="en-US" sz="2000" b="1" dirty="0" smtClean="0">
                <a:effectLst/>
              </a:rPr>
              <a:t>위험 요소를 인지하라</a:t>
            </a:r>
            <a:endParaRPr lang="en-US" sz="2000" b="1" dirty="0" smtClean="0">
              <a:effectLst/>
            </a:endParaRPr>
          </a:p>
          <a:p>
            <a:pPr marL="742950" indent="-742950">
              <a:buAutoNum type="arabicPeriod"/>
              <a:defRPr/>
            </a:pPr>
            <a:r>
              <a:rPr lang="ko-KR" altLang="en-US" sz="2800" b="1" dirty="0" smtClean="0">
                <a:effectLst/>
              </a:rPr>
              <a:t>계획 수립</a:t>
            </a:r>
            <a:endParaRPr lang="en-US" sz="2800" b="1" dirty="0" smtClean="0">
              <a:effectLst/>
            </a:endParaRPr>
          </a:p>
          <a:p>
            <a:pPr lvl="1">
              <a:defRPr/>
            </a:pPr>
            <a:r>
              <a:rPr lang="ko-KR" altLang="en-US" sz="2000" b="1" dirty="0" smtClean="0">
                <a:effectLst/>
              </a:rPr>
              <a:t>개인 및 가족 단위로 재난상황에서 생존하기 위한 구체적인 계획을 수립하라</a:t>
            </a:r>
            <a:endParaRPr lang="en-US" sz="2000" b="1" dirty="0" smtClean="0">
              <a:effectLst/>
            </a:endParaRPr>
          </a:p>
          <a:p>
            <a:pPr marL="742950" indent="-742950" eaLnBrk="1" fontAlgn="auto" hangingPunct="1">
              <a:spcAft>
                <a:spcPts val="0"/>
              </a:spcAft>
              <a:buAutoNum type="arabicPeriod"/>
              <a:defRPr/>
            </a:pPr>
            <a:r>
              <a:rPr lang="ko-KR" altLang="en-US" sz="2800" b="1" dirty="0" smtClean="0">
                <a:effectLst/>
              </a:rPr>
              <a:t>장비 확보</a:t>
            </a:r>
            <a:endParaRPr lang="en-US" sz="2800" b="1" dirty="0" smtClean="0">
              <a:effectLst/>
            </a:endParaRPr>
          </a:p>
          <a:p>
            <a:pPr marL="685800" lvl="1">
              <a:defRPr/>
            </a:pPr>
            <a:r>
              <a:rPr lang="en-US" sz="2000" b="1" dirty="0" smtClean="0">
                <a:effectLst/>
              </a:rPr>
              <a:t> </a:t>
            </a:r>
            <a:r>
              <a:rPr lang="ko-KR" altLang="en-US" sz="2000" b="1" dirty="0" smtClean="0">
                <a:effectLst/>
              </a:rPr>
              <a:t>생존을 위한 물품 및 장비를 확보하라</a:t>
            </a:r>
            <a:endParaRPr lang="en-US" sz="2000" b="1" dirty="0" smtClean="0">
              <a:effectLst/>
            </a:endParaRPr>
          </a:p>
          <a:p>
            <a:pPr marL="742950" indent="-742950" eaLnBrk="1" fontAlgn="auto" hangingPunct="1">
              <a:spcAft>
                <a:spcPts val="0"/>
              </a:spcAft>
              <a:buAutoNum type="arabicPeriod"/>
              <a:defRPr/>
            </a:pPr>
            <a:endParaRPr lang="en-US" sz="1600" b="1" dirty="0" smtClean="0">
              <a:effectLst/>
            </a:endParaRPr>
          </a:p>
        </p:txBody>
      </p:sp>
      <p:sp>
        <p:nvSpPr>
          <p:cNvPr id="5" name="Title 1"/>
          <p:cNvSpPr>
            <a:spLocks noGrp="1"/>
          </p:cNvSpPr>
          <p:nvPr>
            <p:ph type="title"/>
          </p:nvPr>
        </p:nvSpPr>
        <p:spPr>
          <a:xfrm>
            <a:off x="1752600" y="152400"/>
            <a:ext cx="6858000" cy="1265238"/>
          </a:xfrm>
        </p:spPr>
        <p:txBody>
          <a:bodyPr/>
          <a:lstStyle/>
          <a:p>
            <a:r>
              <a:rPr lang="ko-KR" altLang="en-US" dirty="0" smtClean="0"/>
              <a:t>준비하라</a:t>
            </a:r>
            <a:r>
              <a:rPr lang="en-US" dirty="0" smtClean="0"/>
              <a:t>!</a:t>
            </a:r>
            <a:endParaRPr lang="en-US" dirty="0"/>
          </a:p>
        </p:txBody>
      </p:sp>
      <p:sp>
        <p:nvSpPr>
          <p:cNvPr id="6" name="Title 1"/>
          <p:cNvSpPr txBox="1">
            <a:spLocks/>
          </p:cNvSpPr>
          <p:nvPr/>
        </p:nvSpPr>
        <p:spPr>
          <a:xfrm>
            <a:off x="304800" y="1706562"/>
            <a:ext cx="5181600" cy="731838"/>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준비</a:t>
            </a:r>
            <a:r>
              <a:rPr kumimoji="0" lang="ko-KR" altLang="en-US" sz="4400" i="0" u="none" strike="noStrike" kern="1200" normalizeH="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 과정</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18</a:t>
            </a:fld>
            <a:endParaRPr lang="en-US" dirty="0"/>
          </a:p>
        </p:txBody>
      </p:sp>
      <p:pic>
        <p:nvPicPr>
          <p:cNvPr id="205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809343" y="1706562"/>
            <a:ext cx="2946400" cy="4591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39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위험 인지</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19</a:t>
            </a:fld>
            <a:endParaRPr lang="en-US" dirty="0"/>
          </a:p>
        </p:txBody>
      </p:sp>
    </p:spTree>
    <p:extLst>
      <p:ext uri="{BB962C8B-B14F-4D97-AF65-F5344CB8AC3E}">
        <p14:creationId xmlns:p14="http://schemas.microsoft.com/office/powerpoint/2010/main" val="383252579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http://static.gamesradar.com/images/mb/GamesRadar/us/Games/I/I%20Am%20Alive/Everything%20Else/PSW117.prev_iamalive.art1--article_image.jpg"/>
          <p:cNvPicPr>
            <a:picLocks noChangeAspect="1" noChangeArrowheads="1"/>
          </p:cNvPicPr>
          <p:nvPr/>
        </p:nvPicPr>
        <p:blipFill>
          <a:blip r:embed="rId3" cstate="email"/>
          <a:srcRect/>
          <a:stretch>
            <a:fillRect/>
          </a:stretch>
        </p:blipFill>
        <p:spPr bwMode="auto">
          <a:xfrm>
            <a:off x="2308663" y="1357210"/>
            <a:ext cx="4526673" cy="3724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3250" name="Title 1"/>
          <p:cNvSpPr>
            <a:spLocks noGrp="1"/>
          </p:cNvSpPr>
          <p:nvPr>
            <p:ph type="ctrTitle"/>
          </p:nvPr>
        </p:nvSpPr>
        <p:spPr>
          <a:xfrm>
            <a:off x="1752600" y="152400"/>
            <a:ext cx="6248400" cy="1066800"/>
          </a:xfrm>
          <a:prstGeom prst="roundRect">
            <a:avLst/>
          </a:prstGeom>
          <a:solidFill>
            <a:schemeClr val="tx2">
              <a:lumMod val="20000"/>
              <a:lumOff val="80000"/>
              <a:alpha val="13000"/>
            </a:schemeClr>
          </a:solidFill>
          <a:ln>
            <a:solidFill>
              <a:schemeClr val="tx1"/>
            </a:solidFill>
          </a:ln>
          <a:effectLst>
            <a:outerShdw blurRad="50800" dir="8100000" algn="tr" rotWithShape="0">
              <a:prstClr val="black">
                <a:alpha val="40000"/>
              </a:prstClr>
            </a:outerShdw>
          </a:effectLst>
        </p:spPr>
        <p:txBody>
          <a:bodyPr/>
          <a:lstStyle/>
          <a:p>
            <a:r>
              <a:rPr lang="en-US" sz="8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rPr>
              <a:t>IDRN 1100</a:t>
            </a:r>
          </a:p>
        </p:txBody>
      </p:sp>
      <p:sp>
        <p:nvSpPr>
          <p:cNvPr id="3" name="Subtitle 2"/>
          <p:cNvSpPr>
            <a:spLocks noGrp="1"/>
          </p:cNvSpPr>
          <p:nvPr>
            <p:ph type="subTitle" idx="1"/>
          </p:nvPr>
        </p:nvSpPr>
        <p:spPr>
          <a:xfrm>
            <a:off x="1828800" y="5334000"/>
            <a:ext cx="5486400" cy="1447800"/>
          </a:xfrm>
          <a:prstGeom prst="roundRect">
            <a:avLst/>
          </a:prstGeom>
        </p:spPr>
        <p:txBody>
          <a:bodyPr>
            <a:normAutofit fontScale="92500" lnSpcReduction="20000"/>
          </a:bodyPr>
          <a:lstStyle/>
          <a:p>
            <a:pPr>
              <a:defRPr/>
            </a:pPr>
            <a:r>
              <a:rPr lang="en-US" sz="4400" b="1" dirty="0" smtClean="0"/>
              <a:t>Anaheim, CA USA</a:t>
            </a:r>
            <a:endParaRPr lang="en-US" sz="4400" b="1" dirty="0" smtClean="0"/>
          </a:p>
          <a:p>
            <a:pPr>
              <a:defRPr/>
            </a:pPr>
            <a:r>
              <a:rPr lang="en-US" sz="4400" b="1" dirty="0" smtClean="0"/>
              <a:t>Mar. 31~Apr. 2, </a:t>
            </a:r>
            <a:r>
              <a:rPr lang="en-US" sz="4400" b="1" dirty="0" smtClean="0"/>
              <a:t>2015</a:t>
            </a:r>
            <a:endParaRPr lang="en-US" sz="4400" b="1" dirty="0"/>
          </a:p>
        </p:txBody>
      </p:sp>
      <p:sp>
        <p:nvSpPr>
          <p:cNvPr id="7" name="Slide Number Placeholder 6"/>
          <p:cNvSpPr>
            <a:spLocks noGrp="1"/>
          </p:cNvSpPr>
          <p:nvPr>
            <p:ph type="sldNum" sz="quarter" idx="12"/>
          </p:nvPr>
        </p:nvSpPr>
        <p:spPr>
          <a:xfrm>
            <a:off x="8382000" y="6416675"/>
            <a:ext cx="762000" cy="365125"/>
          </a:xfrm>
        </p:spPr>
        <p:txBody>
          <a:bodyPr/>
          <a:lstStyle/>
          <a:p>
            <a:fld id="{09F307A9-962B-D343-AB25-FB6922D86A32}" type="slidenum">
              <a:rPr lang="en-US" smtClean="0"/>
              <a:pPr/>
              <a:t>2</a:t>
            </a:fld>
            <a:endParaRPr lang="en-US" dirty="0"/>
          </a:p>
        </p:txBody>
      </p:sp>
    </p:spTree>
    <p:extLst>
      <p:ext uri="{BB962C8B-B14F-4D97-AF65-F5344CB8AC3E}">
        <p14:creationId xmlns:p14="http://schemas.microsoft.com/office/powerpoint/2010/main" val="323617484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162800" cy="1219200"/>
          </a:xfrm>
        </p:spPr>
        <p:txBody>
          <a:bodyPr>
            <a:normAutofit/>
          </a:bodyPr>
          <a:lstStyle/>
          <a:p>
            <a:pPr algn="ctr"/>
            <a:r>
              <a:rPr lang="ko-KR" altLang="en-US" dirty="0" smtClean="0"/>
              <a:t>재난의 정의는</a:t>
            </a:r>
            <a:r>
              <a:rPr lang="en-US" altLang="ko-KR" dirty="0" smtClean="0"/>
              <a:t>?</a:t>
            </a:r>
            <a:endParaRPr lang="en-US" b="1" dirty="0" smtClean="0"/>
          </a:p>
        </p:txBody>
      </p:sp>
      <p:pic>
        <p:nvPicPr>
          <p:cNvPr id="45058" name="Picture 2"/>
          <p:cNvPicPr>
            <a:picLocks noChangeAspect="1" noChangeArrowheads="1"/>
          </p:cNvPicPr>
          <p:nvPr/>
        </p:nvPicPr>
        <p:blipFill>
          <a:blip r:embed="rId3" cstate="email"/>
          <a:srcRect/>
          <a:stretch>
            <a:fillRect/>
          </a:stretch>
        </p:blipFill>
        <p:spPr bwMode="auto">
          <a:xfrm>
            <a:off x="685800" y="1981200"/>
            <a:ext cx="7798377" cy="449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9F307A9-962B-D343-AB25-FB6922D86A32}"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7162800" cy="1219200"/>
          </a:xfrm>
        </p:spPr>
        <p:txBody>
          <a:bodyPr>
            <a:normAutofit/>
          </a:bodyPr>
          <a:lstStyle/>
          <a:p>
            <a:pPr algn="ctr"/>
            <a:r>
              <a:rPr lang="ko-KR" altLang="en-US" dirty="0" smtClean="0"/>
              <a:t>재난의 정의는</a:t>
            </a:r>
            <a:r>
              <a:rPr lang="en-US" altLang="ko-KR" dirty="0" smtClean="0"/>
              <a:t>?</a:t>
            </a:r>
            <a:endParaRPr lang="en-US" b="1" dirty="0" smtClean="0"/>
          </a:p>
        </p:txBody>
      </p:sp>
      <p:sp>
        <p:nvSpPr>
          <p:cNvPr id="4" name="Content Placeholder 2"/>
          <p:cNvSpPr txBox="1">
            <a:spLocks/>
          </p:cNvSpPr>
          <p:nvPr/>
        </p:nvSpPr>
        <p:spPr>
          <a:xfrm>
            <a:off x="533401" y="1752600"/>
            <a:ext cx="80772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a:spcBef>
                <a:spcPts val="600"/>
              </a:spcBef>
              <a:spcAft>
                <a:spcPts val="600"/>
              </a:spcAft>
              <a:defRPr/>
            </a:pPr>
            <a:r>
              <a:rPr lang="en-US" altLang="ko-KR" sz="2900" b="1" dirty="0" smtClean="0">
                <a:solidFill>
                  <a:schemeClr val="bg1"/>
                </a:solidFill>
                <a:effectLst>
                  <a:outerShdw blurRad="50800" dist="50800" dir="2700000" algn="tl" rotWithShape="0">
                    <a:srgbClr val="000000"/>
                  </a:outerShdw>
                </a:effectLst>
                <a:latin typeface="Calibri" pitchFamily="34" charset="0"/>
              </a:rPr>
              <a:t>“</a:t>
            </a:r>
            <a:r>
              <a:rPr lang="ko-KR" altLang="en-US" sz="2900" b="1" dirty="0" smtClean="0">
                <a:solidFill>
                  <a:schemeClr val="bg1"/>
                </a:solidFill>
                <a:effectLst>
                  <a:outerShdw blurRad="50800" dist="50800" dir="2700000" algn="tl" rotWithShape="0">
                    <a:srgbClr val="000000"/>
                  </a:outerShdw>
                </a:effectLst>
                <a:latin typeface="Calibri" pitchFamily="34" charset="0"/>
              </a:rPr>
              <a:t>재난은 발생지역의 </a:t>
            </a:r>
            <a:r>
              <a:rPr lang="ko-KR" altLang="en-US" sz="2900" b="1" u="sng" dirty="0" smtClean="0">
                <a:solidFill>
                  <a:schemeClr val="bg1"/>
                </a:solidFill>
                <a:effectLst>
                  <a:outerShdw blurRad="50800" dist="50800" dir="2700000" algn="tl" rotWithShape="0">
                    <a:srgbClr val="000000"/>
                  </a:outerShdw>
                </a:effectLst>
                <a:latin typeface="Calibri" pitchFamily="34" charset="0"/>
              </a:rPr>
              <a:t>구조 능력 한계를 벗어난</a:t>
            </a:r>
            <a:r>
              <a:rPr lang="ko-KR" altLang="en-US" sz="2900" b="1" dirty="0" smtClean="0">
                <a:solidFill>
                  <a:schemeClr val="bg1"/>
                </a:solidFill>
                <a:effectLst>
                  <a:outerShdw blurRad="50800" dist="50800" dir="2700000" algn="tl" rotWithShape="0">
                    <a:srgbClr val="000000"/>
                  </a:outerShdw>
                </a:effectLst>
                <a:latin typeface="Calibri" pitchFamily="34" charset="0"/>
              </a:rPr>
              <a:t> 비일상적인 사건으로</a:t>
            </a:r>
            <a:r>
              <a:rPr lang="en-US" altLang="ko-KR" sz="2900" b="1" dirty="0" smtClean="0">
                <a:solidFill>
                  <a:schemeClr val="bg1"/>
                </a:solidFill>
                <a:effectLst>
                  <a:outerShdw blurRad="50800" dist="50800" dir="2700000" algn="tl" rotWithShape="0">
                    <a:srgbClr val="000000"/>
                  </a:outerShdw>
                </a:effectLst>
                <a:latin typeface="Calibri" pitchFamily="34" charset="0"/>
              </a:rPr>
              <a:t>,</a:t>
            </a:r>
            <a:r>
              <a:rPr lang="ko-KR" altLang="en-US" sz="2900" b="1" dirty="0" smtClean="0">
                <a:solidFill>
                  <a:schemeClr val="bg1"/>
                </a:solidFill>
                <a:effectLst>
                  <a:outerShdw blurRad="50800" dist="50800" dir="2700000" algn="tl" rotWithShape="0">
                    <a:srgbClr val="000000"/>
                  </a:outerShdw>
                </a:effectLst>
                <a:latin typeface="Calibri" pitchFamily="34" charset="0"/>
              </a:rPr>
              <a:t> 발생지역의 인명이나 재산 보존 및 사회</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경제</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정치적 안정성 유지가 불가능하게 된다</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en-US" altLang="ko-KR" sz="2900" b="1" dirty="0">
                <a:solidFill>
                  <a:schemeClr val="bg1"/>
                </a:solidFill>
                <a:effectLst>
                  <a:outerShdw blurRad="50800" dist="50800" dir="2700000" algn="tl" rotWithShape="0">
                    <a:srgbClr val="000000"/>
                  </a:outerShdw>
                </a:effectLst>
                <a:latin typeface="Calibri" pitchFamily="34" charset="0"/>
              </a:rPr>
              <a:t>(FEMA) </a:t>
            </a:r>
          </a:p>
          <a:p>
            <a:pPr>
              <a:spcBef>
                <a:spcPts val="600"/>
              </a:spcBef>
              <a:spcAft>
                <a:spcPts val="600"/>
              </a:spcAft>
              <a:defRPr/>
            </a:pPr>
            <a:r>
              <a:rPr lang="en-US" altLang="ko-KR" sz="2900" b="1" dirty="0" smtClean="0">
                <a:solidFill>
                  <a:schemeClr val="bg1"/>
                </a:solidFill>
                <a:effectLst>
                  <a:outerShdw blurRad="50800" dist="50800" dir="2700000" algn="tl" rotWithShape="0">
                    <a:srgbClr val="000000"/>
                  </a:outerShdw>
                </a:effectLst>
                <a:latin typeface="Calibri" pitchFamily="34" charset="0"/>
              </a:rPr>
              <a:t>“</a:t>
            </a:r>
            <a:r>
              <a:rPr lang="ko-KR" altLang="en-US" sz="2900" b="1" dirty="0" smtClean="0">
                <a:solidFill>
                  <a:schemeClr val="bg1"/>
                </a:solidFill>
                <a:effectLst>
                  <a:outerShdw blurRad="50800" dist="50800" dir="2700000" algn="tl" rotWithShape="0">
                    <a:srgbClr val="000000"/>
                  </a:outerShdw>
                </a:effectLst>
                <a:latin typeface="Calibri" pitchFamily="34" charset="0"/>
              </a:rPr>
              <a:t>재난은 발생지역의 기능을 심각하게 저해하며</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해당지역의 자원만으로 대처할 수 있는 </a:t>
            </a:r>
            <a:r>
              <a:rPr lang="ko-KR" altLang="en-US" sz="2900" b="1" u="sng" dirty="0" smtClean="0">
                <a:solidFill>
                  <a:schemeClr val="bg1"/>
                </a:solidFill>
                <a:effectLst>
                  <a:outerShdw blurRad="50800" dist="50800" dir="2700000" algn="tl" rotWithShape="0">
                    <a:srgbClr val="000000"/>
                  </a:outerShdw>
                </a:effectLst>
                <a:latin typeface="Calibri" pitchFamily="34" charset="0"/>
              </a:rPr>
              <a:t>능력을 뛰어넘어</a:t>
            </a:r>
            <a:r>
              <a:rPr lang="ko-KR" altLang="en-US" sz="2900" b="1" dirty="0" smtClean="0">
                <a:solidFill>
                  <a:schemeClr val="bg1"/>
                </a:solidFill>
                <a:effectLst>
                  <a:outerShdw blurRad="50800" dist="50800" dir="2700000" algn="tl" rotWithShape="0">
                    <a:srgbClr val="000000"/>
                  </a:outerShdw>
                </a:effectLst>
                <a:latin typeface="Calibri" pitchFamily="34" charset="0"/>
              </a:rPr>
              <a:t> 광범위한 인적</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물적</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ko-KR" altLang="en-US" sz="2900" b="1" dirty="0" smtClean="0">
                <a:solidFill>
                  <a:schemeClr val="bg1"/>
                </a:solidFill>
                <a:effectLst>
                  <a:outerShdw blurRad="50800" dist="50800" dir="2700000" algn="tl" rotWithShape="0">
                    <a:srgbClr val="000000"/>
                  </a:outerShdw>
                </a:effectLst>
                <a:latin typeface="Calibri" pitchFamily="34" charset="0"/>
              </a:rPr>
              <a:t>환경적 손실을 유발한다</a:t>
            </a:r>
            <a:r>
              <a:rPr lang="en-US" altLang="ko-KR" sz="2900" b="1" dirty="0" smtClean="0">
                <a:solidFill>
                  <a:schemeClr val="bg1"/>
                </a:solidFill>
                <a:effectLst>
                  <a:outerShdw blurRad="50800" dist="50800" dir="2700000" algn="tl" rotWithShape="0">
                    <a:srgbClr val="000000"/>
                  </a:outerShdw>
                </a:effectLst>
                <a:latin typeface="Calibri" pitchFamily="34" charset="0"/>
              </a:rPr>
              <a:t>.” (</a:t>
            </a:r>
            <a:r>
              <a:rPr lang="en-US" altLang="ko-KR" sz="2900" b="1" dirty="0">
                <a:solidFill>
                  <a:schemeClr val="bg1"/>
                </a:solidFill>
                <a:effectLst>
                  <a:outerShdw blurRad="50800" dist="50800" dir="2700000" algn="tl" rotWithShape="0">
                    <a:srgbClr val="000000"/>
                  </a:outerShdw>
                </a:effectLst>
                <a:latin typeface="Calibri" pitchFamily="34" charset="0"/>
              </a:rPr>
              <a:t>UNDP)</a:t>
            </a:r>
          </a:p>
          <a:p>
            <a:pPr lvl="0">
              <a:spcBef>
                <a:spcPts val="600"/>
              </a:spcBef>
              <a:spcAft>
                <a:spcPts val="600"/>
              </a:spcAft>
              <a:defRPr/>
            </a:pPr>
            <a:endParaRPr lang="en-US" sz="2900" b="1" dirty="0" smtClean="0">
              <a:solidFill>
                <a:schemeClr val="bg1"/>
              </a:solidFill>
              <a:effectLst>
                <a:outerShdw blurRad="50800" dist="50800" dir="2700000" algn="tl" rotWithShape="0">
                  <a:srgbClr val="000000"/>
                </a:outerShdw>
              </a:effectLst>
              <a:latin typeface="Calibri" pitchFamily="34" charset="0"/>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재난 유형</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2" name="Slide Number Placeholder 11"/>
          <p:cNvSpPr>
            <a:spLocks noGrp="1"/>
          </p:cNvSpPr>
          <p:nvPr>
            <p:ph type="sldNum" sz="quarter" idx="12"/>
          </p:nvPr>
        </p:nvSpPr>
        <p:spPr/>
        <p:txBody>
          <a:bodyPr/>
          <a:lstStyle/>
          <a:p>
            <a:fld id="{09F307A9-962B-D343-AB25-FB6922D86A32}" type="slidenum">
              <a:rPr lang="en-US" smtClean="0"/>
              <a:pPr/>
              <a:t>22</a:t>
            </a:fld>
            <a:endParaRPr lang="en-US" dirty="0"/>
          </a:p>
        </p:txBody>
      </p:sp>
      <p:graphicFrame>
        <p:nvGraphicFramePr>
          <p:cNvPr id="10" name="Diagram 9"/>
          <p:cNvGraphicFramePr/>
          <p:nvPr/>
        </p:nvGraphicFramePr>
        <p:xfrm>
          <a:off x="228600" y="1257300"/>
          <a:ext cx="8915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079620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477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자연 재난</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23</a:t>
            </a:fld>
            <a:endParaRPr lang="en-US" dirty="0"/>
          </a:p>
        </p:txBody>
      </p:sp>
      <p:graphicFrame>
        <p:nvGraphicFramePr>
          <p:cNvPr id="5" name="Diagram 4"/>
          <p:cNvGraphicFramePr/>
          <p:nvPr/>
        </p:nvGraphicFramePr>
        <p:xfrm>
          <a:off x="381000" y="1397000"/>
          <a:ext cx="85344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079620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ctrTitle"/>
          </p:nvPr>
        </p:nvSpPr>
        <p:spPr>
          <a:xfrm>
            <a:off x="1371600" y="152400"/>
            <a:ext cx="7086600" cy="1371600"/>
          </a:xfrm>
          <a:prstGeom prst="roundRect">
            <a:avLst/>
          </a:prstGeom>
          <a:solidFill>
            <a:schemeClr val="tx2">
              <a:lumMod val="20000"/>
              <a:lumOff val="80000"/>
              <a:alpha val="41000"/>
            </a:schemeClr>
          </a:solidFill>
          <a:ln>
            <a:solidFill>
              <a:schemeClr val="tx1"/>
            </a:solidFill>
          </a:ln>
        </p:spPr>
        <p:txBody>
          <a:bodyPr/>
          <a:lstStyle/>
          <a:p>
            <a:r>
              <a:rPr lang="ko-KR" altLang="en-US"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무엇이 위기를 야기하나</a:t>
            </a:r>
            <a:r>
              <a:rPr lang="en-US"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sp>
        <p:nvSpPr>
          <p:cNvPr id="6" name="Slide Number Placeholder 5"/>
          <p:cNvSpPr>
            <a:spLocks noGrp="1"/>
          </p:cNvSpPr>
          <p:nvPr>
            <p:ph type="sldNum" sz="quarter" idx="12"/>
          </p:nvPr>
        </p:nvSpPr>
        <p:spPr>
          <a:xfrm>
            <a:off x="8458200" y="6492875"/>
            <a:ext cx="762000" cy="365125"/>
          </a:xfrm>
        </p:spPr>
        <p:txBody>
          <a:bodyPr/>
          <a:lstStyle/>
          <a:p>
            <a:fld id="{09F307A9-962B-D343-AB25-FB6922D86A32}" type="slidenum">
              <a:rPr lang="en-US" smtClean="0"/>
              <a:pPr/>
              <a:t>24</a:t>
            </a:fld>
            <a:endParaRPr lang="en-US" dirty="0"/>
          </a:p>
        </p:txBody>
      </p:sp>
      <p:sp>
        <p:nvSpPr>
          <p:cNvPr id="9" name="Content Placeholder 2"/>
          <p:cNvSpPr txBox="1">
            <a:spLocks/>
          </p:cNvSpPr>
          <p:nvPr/>
        </p:nvSpPr>
        <p:spPr>
          <a:xfrm>
            <a:off x="381000" y="4724400"/>
            <a:ext cx="8534400" cy="2057400"/>
          </a:xfrm>
          <a:prstGeom prst="roundRect">
            <a:avLst/>
          </a:prstGeom>
          <a:solidFill>
            <a:schemeClr val="tx2">
              <a:lumMod val="20000"/>
              <a:lumOff val="80000"/>
              <a:alpha val="11000"/>
            </a:schemeClr>
          </a:solidFill>
          <a:ln>
            <a:solidFill>
              <a:schemeClr val="tx1"/>
            </a:solidFill>
          </a:ln>
        </p:spPr>
        <p:txBody>
          <a:bodyPr vert="horz" lIns="91440" tIns="45720" rIns="91440" bIns="45720" rtlCol="0">
            <a:normAutofit fontScale="47500" lnSpcReduction="20000"/>
          </a:bodyPr>
          <a:lstStyle/>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kumimoji="0" lang="ko-KR" altLang="en-US" sz="4324" b="1" i="0" u="none" strike="noStrike" kern="1200" cap="none" spc="0" normalizeH="0" baseline="0" noProof="0" dirty="0" smtClean="0">
                <a:ln>
                  <a:noFill/>
                </a:ln>
                <a:solidFill>
                  <a:srgbClr val="FFFFFF"/>
                </a:solidFill>
                <a:effectLst/>
                <a:uLnTx/>
                <a:uFillTx/>
                <a:latin typeface="+mn-lt"/>
                <a:ea typeface="+mn-ea"/>
                <a:cs typeface="+mn-cs"/>
              </a:rPr>
              <a:t>화산이 무인도에서 폭발한다면</a:t>
            </a:r>
            <a:r>
              <a:rPr kumimoji="0" lang="en-US" sz="4324" b="1" i="0" u="none" strike="noStrike" kern="1200" cap="none" spc="0" normalizeH="0" noProof="0" dirty="0" smtClean="0">
                <a:ln>
                  <a:noFill/>
                </a:ln>
                <a:solidFill>
                  <a:srgbClr val="FFFFFF"/>
                </a:solidFill>
                <a:effectLst/>
                <a:uLnTx/>
                <a:uFillTx/>
                <a:latin typeface="+mn-lt"/>
                <a:ea typeface="+mn-ea"/>
                <a:cs typeface="+mn-cs"/>
              </a:rPr>
              <a:t>….</a:t>
            </a:r>
          </a:p>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lang="ko-KR" altLang="en-US" sz="4324" b="1" baseline="0" dirty="0" smtClean="0">
                <a:solidFill>
                  <a:srgbClr val="FFFFFF"/>
                </a:solidFill>
              </a:rPr>
              <a:t>지진이 준비가 잘 된 도시에서 발생해서</a:t>
            </a:r>
            <a:r>
              <a:rPr lang="en-US" altLang="ko-KR" sz="4324" b="1" baseline="0" dirty="0" smtClean="0">
                <a:solidFill>
                  <a:srgbClr val="FFFFFF"/>
                </a:solidFill>
              </a:rPr>
              <a:t>, </a:t>
            </a:r>
            <a:r>
              <a:rPr lang="ko-KR" altLang="en-US" sz="4324" b="1" baseline="0" dirty="0" smtClean="0">
                <a:solidFill>
                  <a:srgbClr val="FFFFFF"/>
                </a:solidFill>
              </a:rPr>
              <a:t>사상자가 없고 피해가 경미하다면</a:t>
            </a:r>
            <a:r>
              <a:rPr lang="en-US" sz="4324" b="1" dirty="0" smtClean="0">
                <a:solidFill>
                  <a:srgbClr val="FFFFFF"/>
                </a:solidFill>
              </a:rPr>
              <a:t>.</a:t>
            </a:r>
          </a:p>
          <a:p>
            <a:pPr marL="342900" marR="0" lvl="1" indent="-342900" defTabSz="457200" rtl="0" eaLnBrk="1" fontAlgn="auto" latinLnBrk="0" hangingPunct="1">
              <a:lnSpc>
                <a:spcPct val="100000"/>
              </a:lnSpc>
              <a:spcBef>
                <a:spcPts val="1200"/>
              </a:spcBef>
              <a:spcAft>
                <a:spcPts val="1200"/>
              </a:spcAft>
              <a:buClrTx/>
              <a:buSzTx/>
              <a:buFont typeface="Arial"/>
              <a:buChar char="•"/>
              <a:tabLst/>
              <a:defRPr/>
            </a:pPr>
            <a:r>
              <a:rPr kumimoji="0" lang="ko-KR" altLang="en-US" sz="4324" b="1" i="0" u="none" strike="noStrike" kern="1200" cap="none" spc="0" normalizeH="0" baseline="0" noProof="0" dirty="0" smtClean="0">
                <a:ln>
                  <a:noFill/>
                </a:ln>
                <a:solidFill>
                  <a:srgbClr val="FFFFFF"/>
                </a:solidFill>
                <a:effectLst/>
                <a:uLnTx/>
                <a:uFillTx/>
                <a:latin typeface="+mn-lt"/>
                <a:ea typeface="+mn-ea"/>
                <a:cs typeface="+mn-cs"/>
              </a:rPr>
              <a:t>대규모 난민들이 소규모 지역에 자리 잡는다면</a:t>
            </a:r>
            <a:r>
              <a:rPr kumimoji="0" lang="en-US" sz="4324" b="1" i="0" u="none" strike="noStrike" kern="1200" cap="none" spc="0" normalizeH="0" noProof="0" dirty="0" smtClean="0">
                <a:ln>
                  <a:noFill/>
                </a:ln>
                <a:solidFill>
                  <a:srgbClr val="FFFFFF"/>
                </a:solidFill>
                <a:effectLst/>
                <a:uLnTx/>
                <a:uFillTx/>
                <a:latin typeface="+mn-lt"/>
                <a:ea typeface="+mn-ea"/>
                <a:cs typeface="+mn-cs"/>
              </a:rPr>
              <a:t>…</a:t>
            </a:r>
            <a:endParaRPr kumimoji="0" lang="en-US" sz="4324" b="1" i="0" u="none" strike="noStrike" kern="1200" cap="none" spc="0" normalizeH="0" baseline="0" noProof="0" dirty="0" smtClean="0">
              <a:ln>
                <a:noFill/>
              </a:ln>
              <a:solidFill>
                <a:srgbClr val="FFFFFF"/>
              </a:solidFill>
              <a:effectLst/>
              <a:uLnTx/>
              <a:uFillTx/>
              <a:latin typeface="+mn-lt"/>
              <a:ea typeface="+mn-ea"/>
              <a:cs typeface="+mn-cs"/>
            </a:endParaRPr>
          </a:p>
        </p:txBody>
      </p:sp>
      <p:pic>
        <p:nvPicPr>
          <p:cNvPr id="2050" name="Picture 2" descr="http://the2012source.com/wp-content/uploads/2011/07/400_volcano41.jpg"/>
          <p:cNvPicPr>
            <a:picLocks noChangeAspect="1" noChangeArrowheads="1"/>
          </p:cNvPicPr>
          <p:nvPr/>
        </p:nvPicPr>
        <p:blipFill>
          <a:blip r:embed="rId3" cstate="email"/>
          <a:srcRect/>
          <a:stretch>
            <a:fillRect/>
          </a:stretch>
        </p:blipFill>
        <p:spPr bwMode="auto">
          <a:xfrm>
            <a:off x="3048000" y="1714500"/>
            <a:ext cx="3810000" cy="2705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6"/>
          <p:cNvSpPr>
            <a:spLocks noGrp="1"/>
          </p:cNvSpPr>
          <p:nvPr>
            <p:ph type="title"/>
          </p:nvPr>
        </p:nvSpPr>
        <p:spPr>
          <a:xfrm>
            <a:off x="1447800" y="228600"/>
            <a:ext cx="6400800" cy="838200"/>
          </a:xfrm>
        </p:spPr>
        <p:txBody>
          <a:bodyPr/>
          <a:lstStyle/>
          <a:p>
            <a:pPr algn="ctr"/>
            <a:r>
              <a:rPr lang="ko-KR" altLang="en-US" b="1" dirty="0" smtClean="0"/>
              <a:t>영향</a:t>
            </a:r>
            <a:endParaRPr lang="en-US" b="1" dirty="0" smtClean="0"/>
          </a:p>
        </p:txBody>
      </p:sp>
      <p:sp>
        <p:nvSpPr>
          <p:cNvPr id="4" name="Title 1"/>
          <p:cNvSpPr txBox="1">
            <a:spLocks/>
          </p:cNvSpPr>
          <p:nvPr/>
        </p:nvSpPr>
        <p:spPr>
          <a:xfrm>
            <a:off x="1447800" y="1143000"/>
            <a:ext cx="6400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47500" lnSpcReduction="20000"/>
          </a:bodyPr>
          <a:lstStyle/>
          <a:p>
            <a:pPr algn="ctr">
              <a:lnSpc>
                <a:spcPts val="4400"/>
              </a:lnSpc>
              <a:spcBef>
                <a:spcPct val="0"/>
              </a:spcBef>
            </a:pPr>
            <a:r>
              <a:rPr lang="en-US" sz="4400" b="1" dirty="0" smtClean="0">
                <a:solidFill>
                  <a:prstClr val="white"/>
                </a:solidFill>
                <a:effectLst>
                  <a:outerShdw blurRad="50800" dist="50800" dir="2700000" algn="tl" rotWithShape="0">
                    <a:srgbClr val="000000"/>
                  </a:outerShdw>
                </a:effectLst>
              </a:rPr>
              <a:t>“</a:t>
            </a:r>
            <a:r>
              <a:rPr lang="ko-KR" altLang="en-US" sz="4400" b="1" dirty="0" smtClean="0">
                <a:solidFill>
                  <a:prstClr val="white"/>
                </a:solidFill>
                <a:effectLst>
                  <a:outerShdw blurRad="50800" dist="50800" dir="2700000" algn="tl" rotWithShape="0">
                    <a:srgbClr val="000000"/>
                  </a:outerShdw>
                </a:effectLst>
              </a:rPr>
              <a:t>생명을 위협하는 것은 지진이 아니라 건물이다</a:t>
            </a:r>
            <a:r>
              <a:rPr lang="en-US" altLang="ko-KR" sz="4400" b="1" dirty="0" smtClean="0">
                <a:solidFill>
                  <a:prstClr val="white"/>
                </a:solidFill>
                <a:effectLst>
                  <a:outerShdw blurRad="50800" dist="50800" dir="2700000" algn="tl" rotWithShape="0">
                    <a:srgbClr val="000000"/>
                  </a:outerShdw>
                </a:effectLst>
              </a:rPr>
              <a:t>.</a:t>
            </a:r>
            <a:r>
              <a:rPr lang="en-US" sz="4400" b="1" dirty="0" smtClean="0">
                <a:solidFill>
                  <a:prstClr val="white"/>
                </a:solidFill>
                <a:effectLst>
                  <a:outerShdw blurRad="50800" dist="50800" dir="2700000" algn="tl" rotWithShape="0">
                    <a:srgbClr val="000000"/>
                  </a:outerShdw>
                </a:effectLst>
              </a:rPr>
              <a: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a:xfrm>
            <a:off x="8153400" y="6248400"/>
            <a:ext cx="762000" cy="365125"/>
          </a:xfrm>
        </p:spPr>
        <p:txBody>
          <a:bodyPr/>
          <a:lstStyle/>
          <a:p>
            <a:fld id="{09F307A9-962B-D343-AB25-FB6922D86A32}" type="slidenum">
              <a:rPr lang="en-US" smtClean="0"/>
              <a:pPr/>
              <a:t>25</a:t>
            </a:fld>
            <a:endParaRPr lang="en-US" dirty="0"/>
          </a:p>
        </p:txBody>
      </p:sp>
      <p:grpSp>
        <p:nvGrpSpPr>
          <p:cNvPr id="2" name="Group 6"/>
          <p:cNvGrpSpPr/>
          <p:nvPr/>
        </p:nvGrpSpPr>
        <p:grpSpPr>
          <a:xfrm>
            <a:off x="1524000" y="2057400"/>
            <a:ext cx="1991147" cy="1181067"/>
            <a:chOff x="304817" y="487361"/>
            <a:chExt cx="1686347" cy="1181067"/>
          </a:xfrm>
        </p:grpSpPr>
        <p:sp>
          <p:nvSpPr>
            <p:cNvPr id="21" name="Oval 20"/>
            <p:cNvSpPr/>
            <p:nvPr/>
          </p:nvSpPr>
          <p:spPr>
            <a:xfrm>
              <a:off x="304817" y="487361"/>
              <a:ext cx="1686347"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2" name="Oval 4"/>
            <p:cNvSpPr/>
            <p:nvPr/>
          </p:nvSpPr>
          <p:spPr>
            <a:xfrm>
              <a:off x="551777" y="660324"/>
              <a:ext cx="1192427"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ko-KR" altLang="en-US" sz="3100" kern="1200" dirty="0" smtClean="0"/>
                <a:t>위험</a:t>
              </a:r>
              <a:endParaRPr lang="en-US" sz="3100" kern="1200" dirty="0"/>
            </a:p>
          </p:txBody>
        </p:sp>
      </p:grpSp>
      <p:grpSp>
        <p:nvGrpSpPr>
          <p:cNvPr id="3" name="Group 8"/>
          <p:cNvGrpSpPr/>
          <p:nvPr/>
        </p:nvGrpSpPr>
        <p:grpSpPr>
          <a:xfrm rot="180000">
            <a:off x="3733800" y="2133600"/>
            <a:ext cx="1015674" cy="978081"/>
            <a:chOff x="653367" y="1995782"/>
            <a:chExt cx="1015674" cy="978081"/>
          </a:xfrm>
        </p:grpSpPr>
        <p:sp>
          <p:nvSpPr>
            <p:cNvPr id="19" name="Plus 18"/>
            <p:cNvSpPr/>
            <p:nvPr/>
          </p:nvSpPr>
          <p:spPr>
            <a:xfrm rot="18649524">
              <a:off x="672163" y="1976986"/>
              <a:ext cx="978081" cy="1015674"/>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20" name="Plus 6"/>
            <p:cNvSpPr/>
            <p:nvPr/>
          </p:nvSpPr>
          <p:spPr>
            <a:xfrm rot="18649524">
              <a:off x="801808" y="2369801"/>
              <a:ext cx="718791" cy="2300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5" name="Group 9"/>
          <p:cNvGrpSpPr/>
          <p:nvPr/>
        </p:nvGrpSpPr>
        <p:grpSpPr>
          <a:xfrm>
            <a:off x="4953000" y="2057400"/>
            <a:ext cx="2231658" cy="1181067"/>
            <a:chOff x="228613" y="3306763"/>
            <a:chExt cx="2231658" cy="1181067"/>
          </a:xfrm>
        </p:grpSpPr>
        <p:sp>
          <p:nvSpPr>
            <p:cNvPr id="17" name="Oval 1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ko-KR" altLang="en-US" sz="2400" dirty="0" smtClean="0"/>
                <a:t>취약성</a:t>
              </a:r>
              <a:endParaRPr lang="en-US" sz="2400" kern="1200" dirty="0"/>
            </a:p>
          </p:txBody>
        </p:sp>
      </p:grpSp>
      <p:sp>
        <p:nvSpPr>
          <p:cNvPr id="15" name="Equal 14"/>
          <p:cNvSpPr/>
          <p:nvPr/>
        </p:nvSpPr>
        <p:spPr>
          <a:xfrm rot="37676">
            <a:off x="1897089" y="5645877"/>
            <a:ext cx="1297357" cy="1093575"/>
          </a:xfrm>
          <a:prstGeom prst="mathEqual">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grpSp>
        <p:nvGrpSpPr>
          <p:cNvPr id="7" name="Group 11"/>
          <p:cNvGrpSpPr/>
          <p:nvPr/>
        </p:nvGrpSpPr>
        <p:grpSpPr>
          <a:xfrm>
            <a:off x="3276600" y="5364136"/>
            <a:ext cx="2086827" cy="1493864"/>
            <a:chOff x="6828572" y="1584318"/>
            <a:chExt cx="2086827" cy="1493864"/>
          </a:xfrm>
        </p:grpSpPr>
        <p:sp>
          <p:nvSpPr>
            <p:cNvPr id="13" name="Oval 12"/>
            <p:cNvSpPr/>
            <p:nvPr/>
          </p:nvSpPr>
          <p:spPr>
            <a:xfrm>
              <a:off x="6828572" y="1584318"/>
              <a:ext cx="2086827" cy="149386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Oval 12"/>
            <p:cNvSpPr/>
            <p:nvPr/>
          </p:nvSpPr>
          <p:spPr>
            <a:xfrm>
              <a:off x="7134181" y="1803089"/>
              <a:ext cx="1475609" cy="1056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ko-KR" altLang="en-US" sz="3800" dirty="0" smtClean="0"/>
                <a:t>영향</a:t>
              </a:r>
              <a:endParaRPr lang="en-US" sz="3800" kern="1200" dirty="0"/>
            </a:p>
          </p:txBody>
        </p:sp>
      </p:grpSp>
      <p:grpSp>
        <p:nvGrpSpPr>
          <p:cNvPr id="9" name="Group 25"/>
          <p:cNvGrpSpPr/>
          <p:nvPr/>
        </p:nvGrpSpPr>
        <p:grpSpPr>
          <a:xfrm>
            <a:off x="4953000" y="3467133"/>
            <a:ext cx="2231658" cy="1181067"/>
            <a:chOff x="228613" y="3306763"/>
            <a:chExt cx="2231658" cy="1181067"/>
          </a:xfrm>
        </p:grpSpPr>
        <p:sp>
          <p:nvSpPr>
            <p:cNvPr id="27" name="Oval 26"/>
            <p:cNvSpPr/>
            <p:nvPr/>
          </p:nvSpPr>
          <p:spPr>
            <a:xfrm>
              <a:off x="228613" y="3306763"/>
              <a:ext cx="2231658" cy="118106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8" name="Oval 8"/>
            <p:cNvSpPr/>
            <p:nvPr/>
          </p:nvSpPr>
          <p:spPr>
            <a:xfrm>
              <a:off x="555432" y="3479726"/>
              <a:ext cx="1578020" cy="8351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ko-KR" altLang="en-US" sz="2400" kern="1200" dirty="0" smtClean="0"/>
                <a:t>수용 능력</a:t>
              </a:r>
              <a:endParaRPr lang="en-US" sz="2400" kern="1200" dirty="0"/>
            </a:p>
          </p:txBody>
        </p:sp>
      </p:grpSp>
      <p:grpSp>
        <p:nvGrpSpPr>
          <p:cNvPr id="10" name="Group 28"/>
          <p:cNvGrpSpPr/>
          <p:nvPr/>
        </p:nvGrpSpPr>
        <p:grpSpPr>
          <a:xfrm rot="13746982">
            <a:off x="3733800" y="3581400"/>
            <a:ext cx="1015674" cy="978081"/>
            <a:chOff x="653367" y="1995782"/>
            <a:chExt cx="1015674" cy="978081"/>
          </a:xfrm>
        </p:grpSpPr>
        <p:sp>
          <p:nvSpPr>
            <p:cNvPr id="30" name="Plus 29"/>
            <p:cNvSpPr/>
            <p:nvPr/>
          </p:nvSpPr>
          <p:spPr>
            <a:xfrm rot="18649524">
              <a:off x="672163" y="1976986"/>
              <a:ext cx="978081" cy="1015674"/>
            </a:xfrm>
            <a:prstGeom prst="mathDivide">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31" name="Plus 6"/>
            <p:cNvSpPr/>
            <p:nvPr/>
          </p:nvSpPr>
          <p:spPr>
            <a:xfrm rot="18649524">
              <a:off x="801808" y="2369801"/>
              <a:ext cx="718791" cy="230044"/>
            </a:xfrm>
            <a:prstGeom prst="mathDivide">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39" name="Equal 38"/>
          <p:cNvSpPr/>
          <p:nvPr/>
        </p:nvSpPr>
        <p:spPr>
          <a:xfrm rot="21600000">
            <a:off x="1295400" y="4876801"/>
            <a:ext cx="6400800" cy="160199"/>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40" name="Equal 10"/>
          <p:cNvSpPr/>
          <p:nvPr/>
        </p:nvSpPr>
        <p:spPr>
          <a:xfrm rot="21517676">
            <a:off x="-293390" y="4019510"/>
            <a:ext cx="4782184" cy="10104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p:txBody>
      </p:sp>
    </p:spTree>
    <p:extLst>
      <p:ext uri="{BB962C8B-B14F-4D97-AF65-F5344CB8AC3E}">
        <p14:creationId xmlns:p14="http://schemas.microsoft.com/office/powerpoint/2010/main" val="4137008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76200"/>
            <a:ext cx="7189456" cy="1143000"/>
          </a:xfrm>
        </p:spPr>
        <p:txBody>
          <a:bodyPr>
            <a:normAutofit/>
          </a:bodyPr>
          <a:lstStyle/>
          <a:p>
            <a:r>
              <a:rPr lang="ko-KR" altLang="en-US" dirty="0" smtClean="0"/>
              <a:t>영향</a:t>
            </a:r>
            <a:endParaRPr lang="en-US" dirty="0"/>
          </a:p>
        </p:txBody>
      </p:sp>
      <p:sp>
        <p:nvSpPr>
          <p:cNvPr id="3" name="Text Placeholder 2"/>
          <p:cNvSpPr>
            <a:spLocks noGrp="1"/>
          </p:cNvSpPr>
          <p:nvPr>
            <p:ph type="body" sz="quarter" idx="11"/>
          </p:nvPr>
        </p:nvSpPr>
        <p:spPr>
          <a:xfrm>
            <a:off x="304800" y="1422400"/>
            <a:ext cx="5334000" cy="685800"/>
          </a:xfrm>
        </p:spPr>
        <p:txBody>
          <a:bodyPr>
            <a:normAutofit/>
          </a:bodyPr>
          <a:lstStyle/>
          <a:p>
            <a:r>
              <a:rPr lang="ko-KR" altLang="en-US" dirty="0" smtClean="0"/>
              <a:t>서비스 피해</a:t>
            </a:r>
            <a:endParaRPr lang="en-US" dirty="0"/>
          </a:p>
        </p:txBody>
      </p:sp>
      <p:sp>
        <p:nvSpPr>
          <p:cNvPr id="4" name="Text Placeholder 3"/>
          <p:cNvSpPr>
            <a:spLocks noGrp="1"/>
          </p:cNvSpPr>
          <p:nvPr>
            <p:ph type="body" sz="quarter" idx="12"/>
          </p:nvPr>
        </p:nvSpPr>
        <p:spPr>
          <a:xfrm>
            <a:off x="330200" y="2273300"/>
            <a:ext cx="5308600" cy="4495800"/>
          </a:xfrm>
        </p:spPr>
        <p:txBody>
          <a:bodyPr>
            <a:noAutofit/>
          </a:bodyPr>
          <a:lstStyle/>
          <a:p>
            <a:pPr marL="274320">
              <a:spcBef>
                <a:spcPts val="0"/>
              </a:spcBef>
              <a:spcAft>
                <a:spcPts val="1200"/>
              </a:spcAft>
            </a:pPr>
            <a:r>
              <a:rPr lang="ko-KR" altLang="en-US" sz="2000" dirty="0" smtClean="0">
                <a:latin typeface="Calibri" pitchFamily="34" charset="0"/>
              </a:rPr>
              <a:t>공공 치안 및 의료 시스템</a:t>
            </a:r>
            <a:endParaRPr lang="en-US" sz="2000" dirty="0" smtClean="0">
              <a:latin typeface="Calibri" pitchFamily="34" charset="0"/>
            </a:endParaRPr>
          </a:p>
          <a:p>
            <a:pPr marL="674370" lvl="1">
              <a:spcBef>
                <a:spcPts val="0"/>
              </a:spcBef>
              <a:spcAft>
                <a:spcPts val="1200"/>
              </a:spcAft>
            </a:pPr>
            <a:r>
              <a:rPr lang="ko-KR" altLang="en-US" sz="1800" dirty="0" smtClean="0">
                <a:latin typeface="Calibri" pitchFamily="34" charset="0"/>
              </a:rPr>
              <a:t>응급의료</a:t>
            </a:r>
            <a:r>
              <a:rPr lang="en-US" altLang="ko-KR" sz="1800" dirty="0" smtClean="0">
                <a:latin typeface="Calibri" pitchFamily="34" charset="0"/>
              </a:rPr>
              <a:t>, </a:t>
            </a:r>
            <a:r>
              <a:rPr lang="ko-KR" altLang="en-US" sz="1800" dirty="0" smtClean="0">
                <a:latin typeface="Calibri" pitchFamily="34" charset="0"/>
              </a:rPr>
              <a:t>경찰서</a:t>
            </a:r>
            <a:r>
              <a:rPr lang="en-US" sz="1800" dirty="0" smtClean="0">
                <a:latin typeface="Calibri" pitchFamily="34" charset="0"/>
              </a:rPr>
              <a:t>, </a:t>
            </a:r>
            <a:r>
              <a:rPr lang="ko-KR" altLang="en-US" sz="1800" dirty="0" smtClean="0">
                <a:latin typeface="Calibri" pitchFamily="34" charset="0"/>
              </a:rPr>
              <a:t>소방서</a:t>
            </a:r>
            <a:r>
              <a:rPr lang="en-US" sz="1800" dirty="0" smtClean="0">
                <a:latin typeface="Calibri" pitchFamily="34" charset="0"/>
              </a:rPr>
              <a:t>, </a:t>
            </a:r>
            <a:r>
              <a:rPr lang="ko-KR" altLang="en-US" sz="1800" dirty="0" smtClean="0">
                <a:latin typeface="Calibri" pitchFamily="34" charset="0"/>
              </a:rPr>
              <a:t>병원</a:t>
            </a:r>
            <a:endParaRPr lang="en-US" sz="1800" dirty="0">
              <a:latin typeface="Calibri" pitchFamily="34" charset="0"/>
            </a:endParaRPr>
          </a:p>
          <a:p>
            <a:pPr marL="274320">
              <a:spcBef>
                <a:spcPts val="0"/>
              </a:spcBef>
              <a:spcAft>
                <a:spcPts val="1200"/>
              </a:spcAft>
            </a:pPr>
            <a:r>
              <a:rPr lang="ko-KR" altLang="en-US" sz="2000" dirty="0" smtClean="0">
                <a:latin typeface="Calibri" pitchFamily="34" charset="0"/>
              </a:rPr>
              <a:t>배관 시스템</a:t>
            </a:r>
            <a:endParaRPr lang="en-US" sz="2000" dirty="0" smtClean="0">
              <a:latin typeface="Calibri" pitchFamily="34" charset="0"/>
            </a:endParaRPr>
          </a:p>
          <a:p>
            <a:pPr marL="674370" lvl="1">
              <a:spcBef>
                <a:spcPts val="0"/>
              </a:spcBef>
              <a:spcAft>
                <a:spcPts val="1200"/>
              </a:spcAft>
            </a:pPr>
            <a:r>
              <a:rPr lang="ko-KR" altLang="en-US" sz="1800" dirty="0" smtClean="0">
                <a:latin typeface="Calibri" pitchFamily="34" charset="0"/>
              </a:rPr>
              <a:t>하수 시설</a:t>
            </a:r>
            <a:r>
              <a:rPr lang="en-US" altLang="ko-KR" sz="1800" dirty="0" smtClean="0">
                <a:latin typeface="Calibri" pitchFamily="34" charset="0"/>
              </a:rPr>
              <a:t>, </a:t>
            </a:r>
            <a:r>
              <a:rPr lang="ko-KR" altLang="en-US" sz="1800" dirty="0" smtClean="0">
                <a:latin typeface="Calibri" pitchFamily="34" charset="0"/>
              </a:rPr>
              <a:t>식수</a:t>
            </a:r>
            <a:r>
              <a:rPr lang="en-US" altLang="ko-KR" sz="1800" dirty="0" smtClean="0">
                <a:latin typeface="Calibri" pitchFamily="34" charset="0"/>
              </a:rPr>
              <a:t>, </a:t>
            </a:r>
            <a:r>
              <a:rPr lang="ko-KR" altLang="en-US" sz="1800" dirty="0" smtClean="0">
                <a:latin typeface="Calibri" pitchFamily="34" charset="0"/>
              </a:rPr>
              <a:t>가스 등</a:t>
            </a:r>
            <a:endParaRPr lang="en-US" sz="1800" dirty="0">
              <a:latin typeface="Calibri" pitchFamily="34" charset="0"/>
            </a:endParaRPr>
          </a:p>
          <a:p>
            <a:pPr marL="274320">
              <a:spcBef>
                <a:spcPts val="0"/>
              </a:spcBef>
              <a:spcAft>
                <a:spcPts val="1200"/>
              </a:spcAft>
            </a:pPr>
            <a:r>
              <a:rPr lang="ko-KR" altLang="en-US" sz="2000" dirty="0" smtClean="0">
                <a:latin typeface="Calibri" pitchFamily="34" charset="0"/>
              </a:rPr>
              <a:t>전기  시설</a:t>
            </a:r>
            <a:endParaRPr lang="en-US" sz="2000" dirty="0" smtClean="0">
              <a:latin typeface="Calibri" pitchFamily="34" charset="0"/>
            </a:endParaRPr>
          </a:p>
          <a:p>
            <a:pPr marL="674370" lvl="1">
              <a:spcBef>
                <a:spcPts val="0"/>
              </a:spcBef>
              <a:spcAft>
                <a:spcPts val="1200"/>
              </a:spcAft>
            </a:pPr>
            <a:r>
              <a:rPr lang="ko-KR" altLang="en-US" sz="1800" dirty="0" err="1" smtClean="0">
                <a:latin typeface="Calibri" pitchFamily="34" charset="0"/>
              </a:rPr>
              <a:t>태양전지판</a:t>
            </a:r>
            <a:r>
              <a:rPr lang="en-US" altLang="ko-KR" sz="1800" dirty="0" smtClean="0">
                <a:latin typeface="Calibri" pitchFamily="34" charset="0"/>
              </a:rPr>
              <a:t>, </a:t>
            </a:r>
            <a:r>
              <a:rPr lang="ko-KR" altLang="en-US" sz="1800" dirty="0" smtClean="0">
                <a:latin typeface="Calibri" pitchFamily="34" charset="0"/>
              </a:rPr>
              <a:t>태양열 발전소 제외</a:t>
            </a:r>
            <a:endParaRPr lang="en-US" sz="1800" dirty="0" smtClean="0">
              <a:latin typeface="Calibri" pitchFamily="34" charset="0"/>
            </a:endParaRPr>
          </a:p>
          <a:p>
            <a:pPr marL="274320">
              <a:spcBef>
                <a:spcPts val="0"/>
              </a:spcBef>
              <a:spcAft>
                <a:spcPts val="1200"/>
              </a:spcAft>
            </a:pPr>
            <a:r>
              <a:rPr lang="ko-KR" altLang="en-US" sz="2000" dirty="0" smtClean="0">
                <a:latin typeface="Calibri" pitchFamily="34" charset="0"/>
              </a:rPr>
              <a:t>통신 시스템</a:t>
            </a:r>
            <a:endParaRPr lang="en-US" sz="2000" dirty="0" smtClean="0">
              <a:latin typeface="Calibri" pitchFamily="34" charset="0"/>
            </a:endParaRPr>
          </a:p>
          <a:p>
            <a:pPr marL="674370" lvl="1">
              <a:spcBef>
                <a:spcPts val="0"/>
              </a:spcBef>
              <a:spcAft>
                <a:spcPts val="1200"/>
              </a:spcAft>
            </a:pPr>
            <a:r>
              <a:rPr lang="ko-KR" altLang="en-US" sz="1800" dirty="0" smtClean="0">
                <a:latin typeface="Calibri" pitchFamily="34" charset="0"/>
              </a:rPr>
              <a:t>이동통신</a:t>
            </a:r>
            <a:r>
              <a:rPr lang="en-US" altLang="ko-KR" sz="1800" dirty="0" smtClean="0">
                <a:latin typeface="Calibri" pitchFamily="34" charset="0"/>
              </a:rPr>
              <a:t>, </a:t>
            </a:r>
            <a:r>
              <a:rPr lang="ko-KR" altLang="en-US" sz="1800" dirty="0" smtClean="0">
                <a:latin typeface="Calibri" pitchFamily="34" charset="0"/>
              </a:rPr>
              <a:t>인터넷</a:t>
            </a:r>
            <a:r>
              <a:rPr lang="en-US" altLang="ko-KR" sz="1800" dirty="0" smtClean="0">
                <a:latin typeface="Calibri" pitchFamily="34" charset="0"/>
              </a:rPr>
              <a:t>, </a:t>
            </a:r>
            <a:r>
              <a:rPr lang="ko-KR" altLang="en-US" sz="1800" dirty="0" smtClean="0">
                <a:latin typeface="Calibri" pitchFamily="34" charset="0"/>
              </a:rPr>
              <a:t>텔레비전</a:t>
            </a:r>
            <a:r>
              <a:rPr lang="en-US" altLang="ko-KR" sz="1800" dirty="0" smtClean="0">
                <a:latin typeface="Calibri" pitchFamily="34" charset="0"/>
              </a:rPr>
              <a:t>, </a:t>
            </a:r>
            <a:r>
              <a:rPr lang="ko-KR" altLang="en-US" sz="1800" dirty="0" smtClean="0">
                <a:latin typeface="Calibri" pitchFamily="34" charset="0"/>
              </a:rPr>
              <a:t>라디오</a:t>
            </a:r>
            <a:r>
              <a:rPr lang="en-US" altLang="ko-KR" sz="1800" dirty="0" smtClean="0">
                <a:latin typeface="Calibri" pitchFamily="34" charset="0"/>
              </a:rPr>
              <a:t>, </a:t>
            </a:r>
            <a:r>
              <a:rPr lang="ko-KR" altLang="en-US" sz="1800" dirty="0" smtClean="0">
                <a:latin typeface="Calibri" pitchFamily="34" charset="0"/>
              </a:rPr>
              <a:t>전화</a:t>
            </a:r>
            <a:endParaRPr lang="en-US" sz="1800" dirty="0">
              <a:latin typeface="Calibri" pitchFamily="34" charset="0"/>
            </a:endParaRPr>
          </a:p>
          <a:p>
            <a:pPr marL="274320">
              <a:spcBef>
                <a:spcPts val="0"/>
              </a:spcBef>
              <a:spcAft>
                <a:spcPts val="1200"/>
              </a:spcAft>
            </a:pPr>
            <a:r>
              <a:rPr lang="ko-KR" altLang="en-US" sz="2000" dirty="0" smtClean="0">
                <a:latin typeface="Calibri" pitchFamily="34" charset="0"/>
              </a:rPr>
              <a:t>물류 및 운송</a:t>
            </a:r>
            <a:endParaRPr lang="en-US" sz="2000" dirty="0" smtClean="0">
              <a:latin typeface="Calibri" pitchFamily="34" charset="0"/>
            </a:endParaRPr>
          </a:p>
          <a:p>
            <a:pPr marL="674370" lvl="1">
              <a:spcBef>
                <a:spcPts val="0"/>
              </a:spcBef>
              <a:spcAft>
                <a:spcPts val="1200"/>
              </a:spcAft>
            </a:pPr>
            <a:r>
              <a:rPr lang="ko-KR" altLang="en-US" sz="1800" dirty="0" smtClean="0">
                <a:latin typeface="Calibri" pitchFamily="34" charset="0"/>
              </a:rPr>
              <a:t>도로</a:t>
            </a:r>
            <a:r>
              <a:rPr lang="en-US" altLang="ko-KR" sz="1800" dirty="0" smtClean="0">
                <a:latin typeface="Calibri" pitchFamily="34" charset="0"/>
              </a:rPr>
              <a:t>, </a:t>
            </a:r>
            <a:r>
              <a:rPr lang="ko-KR" altLang="en-US" sz="1800" dirty="0" smtClean="0">
                <a:latin typeface="Calibri" pitchFamily="34" charset="0"/>
              </a:rPr>
              <a:t>철도</a:t>
            </a:r>
            <a:r>
              <a:rPr lang="en-US" altLang="ko-KR" sz="1800" dirty="0" smtClean="0">
                <a:latin typeface="Calibri" pitchFamily="34" charset="0"/>
              </a:rPr>
              <a:t>, </a:t>
            </a:r>
            <a:r>
              <a:rPr lang="ko-KR" altLang="en-US" sz="1800" dirty="0" smtClean="0">
                <a:latin typeface="Calibri" pitchFamily="34" charset="0"/>
              </a:rPr>
              <a:t>항공</a:t>
            </a:r>
            <a:r>
              <a:rPr lang="en-US" altLang="ko-KR" sz="1800" dirty="0" smtClean="0">
                <a:latin typeface="Calibri" pitchFamily="34" charset="0"/>
              </a:rPr>
              <a:t>, </a:t>
            </a:r>
            <a:r>
              <a:rPr lang="ko-KR" altLang="en-US" sz="1800" dirty="0" smtClean="0">
                <a:latin typeface="Calibri" pitchFamily="34" charset="0"/>
              </a:rPr>
              <a:t>우편</a:t>
            </a:r>
            <a:r>
              <a:rPr lang="en-US" altLang="ko-KR" sz="1800" dirty="0" smtClean="0">
                <a:latin typeface="Calibri" pitchFamily="34" charset="0"/>
              </a:rPr>
              <a:t>, </a:t>
            </a:r>
            <a:r>
              <a:rPr lang="ko-KR" altLang="en-US" sz="1800" dirty="0" smtClean="0">
                <a:latin typeface="Calibri" pitchFamily="34" charset="0"/>
              </a:rPr>
              <a:t>연료</a:t>
            </a:r>
            <a:r>
              <a:rPr lang="en-US" altLang="ko-KR" sz="1800" dirty="0" smtClean="0">
                <a:latin typeface="Calibri" pitchFamily="34" charset="0"/>
              </a:rPr>
              <a:t>,  </a:t>
            </a:r>
            <a:r>
              <a:rPr lang="ko-KR" altLang="en-US" sz="1800" dirty="0" smtClean="0">
                <a:latin typeface="Calibri" pitchFamily="34" charset="0"/>
              </a:rPr>
              <a:t>제품 및 식품</a:t>
            </a:r>
            <a:endParaRPr lang="en-US" sz="1800" dirty="0" smtClean="0">
              <a:latin typeface="Calibri" pitchFamily="34" charset="0"/>
            </a:endParaRP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67400" y="1422400"/>
            <a:ext cx="2693656" cy="4191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715167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분석</a:t>
            </a:r>
            <a:endParaRPr lang="en-US" dirty="0"/>
          </a:p>
        </p:txBody>
      </p:sp>
      <p:sp>
        <p:nvSpPr>
          <p:cNvPr id="3" name="Text Placeholder 2"/>
          <p:cNvSpPr>
            <a:spLocks noGrp="1"/>
          </p:cNvSpPr>
          <p:nvPr>
            <p:ph type="body" sz="quarter" idx="11"/>
          </p:nvPr>
        </p:nvSpPr>
        <p:spPr>
          <a:xfrm>
            <a:off x="304800" y="1422400"/>
            <a:ext cx="4572000" cy="685800"/>
          </a:xfrm>
        </p:spPr>
        <p:txBody>
          <a:bodyPr>
            <a:normAutofit/>
          </a:bodyPr>
          <a:lstStyle/>
          <a:p>
            <a:r>
              <a:rPr lang="ko-KR" altLang="en-US" dirty="0" smtClean="0"/>
              <a:t>위험 분석</a:t>
            </a:r>
            <a:endParaRPr lang="en-US" dirty="0"/>
          </a:p>
        </p:txBody>
      </p:sp>
      <p:sp>
        <p:nvSpPr>
          <p:cNvPr id="4" name="Text Placeholder 3"/>
          <p:cNvSpPr>
            <a:spLocks noGrp="1"/>
          </p:cNvSpPr>
          <p:nvPr>
            <p:ph type="body" sz="quarter" idx="12"/>
          </p:nvPr>
        </p:nvSpPr>
        <p:spPr>
          <a:xfrm>
            <a:off x="330200" y="2273300"/>
            <a:ext cx="4546600" cy="4495800"/>
          </a:xfrm>
        </p:spPr>
        <p:txBody>
          <a:bodyPr>
            <a:normAutofit/>
          </a:bodyPr>
          <a:lstStyle/>
          <a:p>
            <a:pPr marL="274320">
              <a:spcBef>
                <a:spcPts val="1200"/>
              </a:spcBef>
              <a:spcAft>
                <a:spcPts val="1200"/>
              </a:spcAft>
            </a:pPr>
            <a:r>
              <a:rPr lang="ko-KR" altLang="en-US" dirty="0" smtClean="0">
                <a:latin typeface="Calibri" pitchFamily="34" charset="0"/>
              </a:rPr>
              <a:t>지역사회 내 위험요인 목록을 작성하라</a:t>
            </a:r>
            <a:endParaRPr lang="en-US" dirty="0">
              <a:latin typeface="Calibri" pitchFamily="34" charset="0"/>
            </a:endParaRPr>
          </a:p>
          <a:p>
            <a:pPr marL="274320">
              <a:spcBef>
                <a:spcPts val="1200"/>
              </a:spcBef>
              <a:spcAft>
                <a:spcPts val="1200"/>
              </a:spcAft>
            </a:pPr>
            <a:r>
              <a:rPr lang="ko-KR" altLang="en-US" dirty="0" smtClean="0">
                <a:latin typeface="Calibri" pitchFamily="34" charset="0"/>
              </a:rPr>
              <a:t>발생가능성 </a:t>
            </a:r>
            <a:r>
              <a:rPr lang="en-US" altLang="ko-KR" dirty="0" smtClean="0">
                <a:latin typeface="Calibri" pitchFamily="34" charset="0"/>
              </a:rPr>
              <a:t>+ </a:t>
            </a:r>
            <a:r>
              <a:rPr lang="ko-KR" altLang="en-US" dirty="0" smtClean="0">
                <a:latin typeface="Calibri" pitchFamily="34" charset="0"/>
              </a:rPr>
              <a:t>영향</a:t>
            </a:r>
            <a:endParaRPr lang="en-US" dirty="0">
              <a:latin typeface="Calibri" pitchFamily="34" charset="0"/>
            </a:endParaRPr>
          </a:p>
          <a:p>
            <a:pPr marL="274320">
              <a:spcBef>
                <a:spcPts val="1200"/>
              </a:spcBef>
              <a:spcAft>
                <a:spcPts val="1200"/>
              </a:spcAft>
            </a:pPr>
            <a:r>
              <a:rPr lang="ko-KR" altLang="en-US" dirty="0" smtClean="0">
                <a:latin typeface="Calibri" pitchFamily="34" charset="0"/>
              </a:rPr>
              <a:t>가능성과 영향의 합이 클수록 사건의 위험성이 높아진다</a:t>
            </a:r>
            <a:r>
              <a:rPr lang="en-US" altLang="ko-KR" dirty="0" smtClean="0">
                <a:latin typeface="Calibri" pitchFamily="34" charset="0"/>
              </a:rPr>
              <a:t>.</a:t>
            </a:r>
            <a:endParaRPr lang="en-US" dirty="0">
              <a:latin typeface="Calibri" pitchFamily="34" charset="0"/>
            </a:endParaRPr>
          </a:p>
        </p:txBody>
      </p:sp>
      <p:pic>
        <p:nvPicPr>
          <p:cNvPr id="7"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029200" y="1447800"/>
            <a:ext cx="3839574" cy="356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03378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599" y="152400"/>
            <a:ext cx="7133493" cy="1143000"/>
          </a:xfrm>
        </p:spPr>
        <p:txBody>
          <a:bodyPr/>
          <a:lstStyle/>
          <a:p>
            <a:r>
              <a:rPr lang="ko-KR" altLang="en-US" dirty="0" smtClean="0"/>
              <a:t>재난 위험 경감</a:t>
            </a:r>
            <a:endParaRPr lang="en-US" dirty="0"/>
          </a:p>
        </p:txBody>
      </p:sp>
      <p:sp>
        <p:nvSpPr>
          <p:cNvPr id="3" name="Content Placeholder 2"/>
          <p:cNvSpPr>
            <a:spLocks noGrp="1"/>
          </p:cNvSpPr>
          <p:nvPr>
            <p:ph idx="1"/>
          </p:nvPr>
        </p:nvSpPr>
        <p:spPr>
          <a:xfrm>
            <a:off x="304800" y="2362200"/>
            <a:ext cx="4495800" cy="4419600"/>
          </a:xfrm>
        </p:spPr>
        <p:txBody>
          <a:bodyPr>
            <a:normAutofit fontScale="25000" lnSpcReduction="20000"/>
          </a:bodyPr>
          <a:lstStyle/>
          <a:p>
            <a:pPr>
              <a:spcBef>
                <a:spcPts val="1200"/>
              </a:spcBef>
              <a:spcAft>
                <a:spcPts val="1200"/>
              </a:spcAft>
            </a:pPr>
            <a:r>
              <a:rPr lang="ko-KR" altLang="en-US" sz="8000" b="1" dirty="0" smtClean="0">
                <a:latin typeface="Calibri" pitchFamily="34" charset="0"/>
              </a:rPr>
              <a:t>재난 방지</a:t>
            </a:r>
            <a:endParaRPr lang="en-US" sz="8000" b="1" dirty="0" smtClean="0">
              <a:latin typeface="Calibri" pitchFamily="34" charset="0"/>
            </a:endParaRPr>
          </a:p>
          <a:p>
            <a:pPr lvl="1">
              <a:spcBef>
                <a:spcPts val="1200"/>
              </a:spcBef>
              <a:spcAft>
                <a:spcPts val="1200"/>
              </a:spcAft>
            </a:pPr>
            <a:r>
              <a:rPr lang="ko-KR" altLang="en-US" sz="8000" b="1" dirty="0" smtClean="0">
                <a:latin typeface="Calibri" pitchFamily="34" charset="0"/>
              </a:rPr>
              <a:t>전쟁 및 구조적 결함</a:t>
            </a:r>
            <a:endParaRPr lang="en-US" sz="8000" b="1" dirty="0" smtClean="0">
              <a:latin typeface="Calibri" pitchFamily="34" charset="0"/>
            </a:endParaRPr>
          </a:p>
          <a:p>
            <a:pPr>
              <a:spcBef>
                <a:spcPts val="1200"/>
              </a:spcBef>
              <a:spcAft>
                <a:spcPts val="1200"/>
              </a:spcAft>
            </a:pPr>
            <a:r>
              <a:rPr lang="ko-KR" altLang="en-US" sz="8000" b="1" dirty="0" smtClean="0">
                <a:latin typeface="Calibri" pitchFamily="34" charset="0"/>
              </a:rPr>
              <a:t>재난 경감</a:t>
            </a:r>
            <a:endParaRPr lang="en-US" sz="8000" b="1" dirty="0" smtClean="0">
              <a:latin typeface="Calibri" pitchFamily="34" charset="0"/>
            </a:endParaRPr>
          </a:p>
          <a:p>
            <a:pPr lvl="1">
              <a:spcBef>
                <a:spcPts val="1200"/>
              </a:spcBef>
              <a:spcAft>
                <a:spcPts val="1200"/>
              </a:spcAft>
            </a:pPr>
            <a:r>
              <a:rPr lang="ko-KR" altLang="en-US" sz="8000" b="1" dirty="0" smtClean="0">
                <a:latin typeface="Calibri" pitchFamily="34" charset="0"/>
              </a:rPr>
              <a:t>조기 경보 시스템</a:t>
            </a:r>
            <a:r>
              <a:rPr lang="en-US" altLang="ko-KR" sz="8000" b="1" dirty="0" smtClean="0">
                <a:latin typeface="Calibri" pitchFamily="34" charset="0"/>
              </a:rPr>
              <a:t>/ </a:t>
            </a:r>
            <a:r>
              <a:rPr lang="ko-KR" altLang="en-US" sz="8000" b="1" dirty="0" smtClean="0">
                <a:latin typeface="Calibri" pitchFamily="34" charset="0"/>
              </a:rPr>
              <a:t>건축 규정</a:t>
            </a:r>
            <a:r>
              <a:rPr lang="en-US" sz="8000" b="1" dirty="0" smtClean="0">
                <a:latin typeface="Calibri" pitchFamily="34" charset="0"/>
              </a:rPr>
              <a:t>/ </a:t>
            </a:r>
            <a:r>
              <a:rPr lang="ko-KR" altLang="en-US" sz="8000" b="1" dirty="0" smtClean="0">
                <a:latin typeface="Calibri" pitchFamily="34" charset="0"/>
              </a:rPr>
              <a:t>장애물</a:t>
            </a:r>
            <a:r>
              <a:rPr lang="en-US" altLang="ko-KR" sz="8000" b="1" dirty="0" smtClean="0">
                <a:latin typeface="Calibri" pitchFamily="34" charset="0"/>
              </a:rPr>
              <a:t>/ </a:t>
            </a:r>
            <a:r>
              <a:rPr lang="ko-KR" altLang="en-US" sz="8000" b="1" dirty="0" smtClean="0">
                <a:latin typeface="Calibri" pitchFamily="34" charset="0"/>
              </a:rPr>
              <a:t>방파제</a:t>
            </a:r>
            <a:r>
              <a:rPr lang="en-US" sz="8000" b="1" dirty="0" smtClean="0">
                <a:latin typeface="Calibri" pitchFamily="34" charset="0"/>
              </a:rPr>
              <a:t>/ </a:t>
            </a:r>
            <a:r>
              <a:rPr lang="ko-KR" altLang="en-US" sz="8000" b="1" dirty="0" smtClean="0">
                <a:latin typeface="Calibri" pitchFamily="34" charset="0"/>
              </a:rPr>
              <a:t>삼림 벌채</a:t>
            </a:r>
            <a:endParaRPr lang="en-US" sz="8000" b="1" dirty="0" smtClean="0">
              <a:latin typeface="Calibri" pitchFamily="34" charset="0"/>
            </a:endParaRPr>
          </a:p>
          <a:p>
            <a:pPr>
              <a:spcBef>
                <a:spcPts val="1200"/>
              </a:spcBef>
              <a:spcAft>
                <a:spcPts val="1200"/>
              </a:spcAft>
            </a:pPr>
            <a:r>
              <a:rPr lang="ko-KR" altLang="en-US" sz="8000" b="1" u="sng" dirty="0" smtClean="0">
                <a:latin typeface="Calibri" pitchFamily="34" charset="0"/>
              </a:rPr>
              <a:t>재난 대비</a:t>
            </a:r>
            <a:endParaRPr lang="en-US" sz="8000" b="1" u="sng" dirty="0">
              <a:latin typeface="Calibri" pitchFamily="34" charset="0"/>
            </a:endParaRPr>
          </a:p>
          <a:p>
            <a:pPr lvl="1">
              <a:spcBef>
                <a:spcPts val="1200"/>
              </a:spcBef>
              <a:spcAft>
                <a:spcPts val="1200"/>
              </a:spcAft>
            </a:pPr>
            <a:r>
              <a:rPr lang="ko-KR" altLang="en-US" sz="8000" b="1" dirty="0" smtClean="0">
                <a:latin typeface="Calibri" pitchFamily="34" charset="0"/>
              </a:rPr>
              <a:t>재난 키트 </a:t>
            </a:r>
            <a:r>
              <a:rPr lang="en-US" altLang="ko-KR" sz="8000" b="1" dirty="0" smtClean="0">
                <a:latin typeface="Calibri" pitchFamily="34" charset="0"/>
              </a:rPr>
              <a:t>(</a:t>
            </a:r>
            <a:r>
              <a:rPr lang="en-US" sz="8000" b="1" dirty="0" smtClean="0">
                <a:latin typeface="Calibri" pitchFamily="34" charset="0"/>
              </a:rPr>
              <a:t>Go Bag) / </a:t>
            </a:r>
            <a:r>
              <a:rPr lang="ko-KR" altLang="en-US" sz="8000" b="1" dirty="0" smtClean="0">
                <a:latin typeface="Calibri" pitchFamily="34" charset="0"/>
              </a:rPr>
              <a:t>계획 수립</a:t>
            </a:r>
            <a:endParaRPr lang="en-US" sz="8000" b="1" dirty="0">
              <a:latin typeface="Calibri" pitchFamily="34" charset="0"/>
            </a:endParaRPr>
          </a:p>
          <a:p>
            <a:pPr lvl="1">
              <a:spcBef>
                <a:spcPts val="1200"/>
              </a:spcBef>
              <a:spcAft>
                <a:spcPts val="1200"/>
              </a:spcAft>
            </a:pPr>
            <a:endParaRPr lang="en-US" sz="4400" b="1" dirty="0" smtClean="0">
              <a:latin typeface="Calibri" pitchFamily="34" charset="0"/>
            </a:endParaRP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취약성 경감</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205826" name="Picture 2" descr="http://www.princeton.edu/~oa/images/firstaid/first-aid-ful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1" y="1524000"/>
            <a:ext cx="3856892"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28</a:t>
            </a:fld>
            <a:endParaRPr lang="en-US" dirty="0"/>
          </a:p>
        </p:txBody>
      </p:sp>
    </p:spTree>
    <p:extLst>
      <p:ext uri="{BB962C8B-B14F-4D97-AF65-F5344CB8AC3E}">
        <p14:creationId xmlns:p14="http://schemas.microsoft.com/office/powerpoint/2010/main" val="6051435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분석</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478759752"/>
              </p:ext>
            </p:extLst>
          </p:nvPr>
        </p:nvGraphicFramePr>
        <p:xfrm>
          <a:off x="381000" y="1397000"/>
          <a:ext cx="4953000" cy="5238750"/>
        </p:xfrm>
        <a:graphic>
          <a:graphicData uri="http://schemas.openxmlformats.org/drawingml/2006/table">
            <a:tbl>
              <a:tblPr firstRow="1" bandRow="1">
                <a:tableStyleId>{5C22544A-7EE6-4342-B048-85BDC9FD1C3A}</a:tableStyleId>
              </a:tblPr>
              <a:tblGrid>
                <a:gridCol w="1295400"/>
                <a:gridCol w="1371600"/>
                <a:gridCol w="914400"/>
                <a:gridCol w="685800"/>
                <a:gridCol w="685800"/>
              </a:tblGrid>
              <a:tr h="660400">
                <a:tc>
                  <a:txBody>
                    <a:bodyPr/>
                    <a:lstStyle/>
                    <a:p>
                      <a:r>
                        <a:rPr lang="ko-KR" altLang="en-US" dirty="0" smtClean="0"/>
                        <a:t>재난 종류</a:t>
                      </a:r>
                      <a:endParaRPr lang="en-US" dirty="0"/>
                    </a:p>
                  </a:txBody>
                  <a:tcPr/>
                </a:tc>
                <a:tc>
                  <a:txBody>
                    <a:bodyPr/>
                    <a:lstStyle/>
                    <a:p>
                      <a:r>
                        <a:rPr lang="ko-KR" altLang="en-US" dirty="0" smtClean="0"/>
                        <a:t>발생 가능성</a:t>
                      </a:r>
                      <a:endParaRPr lang="en-US" dirty="0"/>
                    </a:p>
                  </a:txBody>
                  <a:tcPr/>
                </a:tc>
                <a:tc>
                  <a:txBody>
                    <a:bodyPr/>
                    <a:lstStyle/>
                    <a:p>
                      <a:r>
                        <a:rPr lang="ko-KR" altLang="en-US" dirty="0" smtClean="0"/>
                        <a:t>영향</a:t>
                      </a:r>
                      <a:endParaRPr lang="en-US" dirty="0"/>
                    </a:p>
                  </a:txBody>
                  <a:tcPr/>
                </a:tc>
                <a:tc>
                  <a:txBody>
                    <a:bodyPr/>
                    <a:lstStyle/>
                    <a:p>
                      <a:r>
                        <a:rPr lang="ko-KR" altLang="en-US" dirty="0" smtClean="0"/>
                        <a:t>위험</a:t>
                      </a:r>
                      <a:endParaRPr lang="en-US" dirty="0"/>
                    </a:p>
                  </a:txBody>
                  <a:tcPr/>
                </a:tc>
                <a:tc>
                  <a:txBody>
                    <a:bodyPr/>
                    <a:lstStyle/>
                    <a:p>
                      <a:r>
                        <a:rPr lang="ko-KR" altLang="en-US" dirty="0" smtClean="0"/>
                        <a:t>순위</a:t>
                      </a:r>
                      <a:endParaRPr lang="en-US" dirty="0"/>
                    </a:p>
                  </a:txBody>
                  <a:tcPr/>
                </a:tc>
              </a:tr>
              <a:tr h="654050">
                <a:tc>
                  <a:txBody>
                    <a:bodyPr/>
                    <a:lstStyle/>
                    <a:p>
                      <a:r>
                        <a:rPr lang="ko-KR" altLang="en-US" dirty="0" smtClean="0"/>
                        <a:t>산불</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ko-KR" altLang="en-US" dirty="0" smtClean="0"/>
                        <a:t>폭설</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ko-KR" altLang="en-US" dirty="0" smtClean="0"/>
                        <a:t>토네이도</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654050">
                <a:tc>
                  <a:txBody>
                    <a:bodyPr/>
                    <a:lstStyle/>
                    <a:p>
                      <a:r>
                        <a:rPr lang="ko-KR" altLang="en-US" dirty="0" smtClean="0"/>
                        <a:t>홍수</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ko-KR" altLang="en-US" baseline="0" dirty="0" smtClean="0"/>
                        <a:t>시민 폭동</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ko-KR" altLang="en-US" dirty="0" smtClean="0"/>
                        <a:t>지진</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654050">
                <a:tc>
                  <a:txBody>
                    <a:bodyPr/>
                    <a:lstStyle/>
                    <a:p>
                      <a:r>
                        <a:rPr lang="ko-KR" altLang="en-US" dirty="0" smtClean="0"/>
                        <a:t>테러</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pic>
        <p:nvPicPr>
          <p:cNvPr id="307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638800" y="1397000"/>
            <a:ext cx="3352800" cy="476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7805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재난 준비</a:t>
            </a:r>
            <a:endParaRPr lang="en-US" dirty="0"/>
          </a:p>
        </p:txBody>
      </p:sp>
      <p:sp>
        <p:nvSpPr>
          <p:cNvPr id="3" name="Content Placeholder 2"/>
          <p:cNvSpPr>
            <a:spLocks noGrp="1"/>
          </p:cNvSpPr>
          <p:nvPr>
            <p:ph idx="1"/>
          </p:nvPr>
        </p:nvSpPr>
        <p:spPr>
          <a:xfrm>
            <a:off x="304800" y="2362200"/>
            <a:ext cx="4495800" cy="4419600"/>
          </a:xfrm>
        </p:spPr>
        <p:txBody>
          <a:bodyPr>
            <a:normAutofit fontScale="85000" lnSpcReduction="10000"/>
          </a:bodyPr>
          <a:lstStyle/>
          <a:p>
            <a:pPr>
              <a:spcBef>
                <a:spcPts val="600"/>
              </a:spcBef>
              <a:spcAft>
                <a:spcPts val="600"/>
              </a:spcAft>
            </a:pPr>
            <a:r>
              <a:rPr lang="ko-KR" altLang="en-US" sz="3200" b="1" dirty="0" smtClean="0">
                <a:latin typeface="Calibri" pitchFamily="34" charset="0"/>
              </a:rPr>
              <a:t>소개</a:t>
            </a:r>
            <a:endParaRPr lang="en-US" sz="3200" b="1" dirty="0" smtClean="0">
              <a:latin typeface="Calibri" pitchFamily="34" charset="0"/>
            </a:endParaRPr>
          </a:p>
          <a:p>
            <a:pPr>
              <a:spcBef>
                <a:spcPts val="600"/>
              </a:spcBef>
              <a:spcAft>
                <a:spcPts val="600"/>
              </a:spcAft>
            </a:pPr>
            <a:r>
              <a:rPr lang="ko-KR" altLang="en-US" sz="2800" b="1" dirty="0" smtClean="0">
                <a:latin typeface="Calibri" pitchFamily="34" charset="0"/>
              </a:rPr>
              <a:t>왜 이 자리에 참석하였나</a:t>
            </a:r>
            <a:r>
              <a:rPr lang="en-US" sz="2800" b="1" dirty="0" smtClean="0">
                <a:latin typeface="Calibri" pitchFamily="34" charset="0"/>
              </a:rPr>
              <a:t>?</a:t>
            </a:r>
          </a:p>
          <a:p>
            <a:pPr lvl="1">
              <a:spcBef>
                <a:spcPts val="600"/>
              </a:spcBef>
              <a:spcAft>
                <a:spcPts val="600"/>
              </a:spcAft>
            </a:pPr>
            <a:r>
              <a:rPr lang="ko-KR" altLang="en-US" sz="2800" b="1" dirty="0" smtClean="0">
                <a:latin typeface="Calibri" pitchFamily="34" charset="0"/>
              </a:rPr>
              <a:t>당신이 기대하는 것은</a:t>
            </a:r>
            <a:r>
              <a:rPr lang="en-US" sz="2800" b="1" dirty="0" smtClean="0">
                <a:latin typeface="Calibri" pitchFamily="34" charset="0"/>
              </a:rPr>
              <a:t>?</a:t>
            </a:r>
          </a:p>
          <a:p>
            <a:pPr lvl="1">
              <a:spcBef>
                <a:spcPts val="600"/>
              </a:spcBef>
              <a:spcAft>
                <a:spcPts val="600"/>
              </a:spcAft>
            </a:pPr>
            <a:r>
              <a:rPr lang="ko-KR" altLang="en-US" sz="2800" b="1" dirty="0" smtClean="0">
                <a:latin typeface="Calibri" pitchFamily="34" charset="0"/>
              </a:rPr>
              <a:t>당신이 경험했던 것은</a:t>
            </a:r>
            <a:r>
              <a:rPr lang="en-US" sz="2800" b="1" dirty="0" smtClean="0">
                <a:latin typeface="Calibri" pitchFamily="34" charset="0"/>
              </a:rPr>
              <a:t>?</a:t>
            </a:r>
          </a:p>
          <a:p>
            <a:pPr lvl="1">
              <a:spcBef>
                <a:spcPts val="600"/>
              </a:spcBef>
              <a:spcAft>
                <a:spcPts val="600"/>
              </a:spcAft>
            </a:pPr>
            <a:r>
              <a:rPr lang="ko-KR" altLang="en-US" sz="2800" b="1" dirty="0" smtClean="0">
                <a:latin typeface="Calibri" pitchFamily="34" charset="0"/>
              </a:rPr>
              <a:t>당신이 두려워 하는 것들은</a:t>
            </a:r>
            <a:r>
              <a:rPr lang="en-US" sz="2800" b="1" dirty="0" smtClean="0">
                <a:latin typeface="Calibri" pitchFamily="34" charset="0"/>
              </a:rPr>
              <a:t>?</a:t>
            </a:r>
          </a:p>
          <a:p>
            <a:pPr>
              <a:spcBef>
                <a:spcPts val="600"/>
              </a:spcBef>
              <a:spcAft>
                <a:spcPts val="600"/>
              </a:spcAft>
            </a:pPr>
            <a:r>
              <a:rPr lang="ko-KR" altLang="en-US" sz="3200" b="1" dirty="0" smtClean="0">
                <a:latin typeface="Calibri" pitchFamily="34" charset="0"/>
              </a:rPr>
              <a:t>팀을 만들고 팀 이름을 선택하세요</a:t>
            </a:r>
            <a:r>
              <a:rPr lang="en-US" altLang="ko-KR" sz="3200" b="1" dirty="0" smtClean="0">
                <a:latin typeface="Calibri" pitchFamily="34" charset="0"/>
              </a:rPr>
              <a:t>.</a:t>
            </a: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62500" lnSpcReduction="20000"/>
          </a:bodyPr>
          <a:lstStyle/>
          <a:p>
            <a:pPr algn="ctr">
              <a:lnSpc>
                <a:spcPts val="4400"/>
              </a:lnSpc>
              <a:spcBef>
                <a:spcPct val="0"/>
              </a:spcBef>
            </a:pPr>
            <a:r>
              <a:rPr lang="ko-KR" altLang="en-US" sz="4400" b="1" noProof="0" dirty="0" smtClean="0">
                <a:solidFill>
                  <a:prstClr val="white"/>
                </a:solidFill>
                <a:effectLst>
                  <a:outerShdw blurRad="50800" dist="50800" dir="2700000" algn="tl" rotWithShape="0">
                    <a:srgbClr val="000000"/>
                  </a:outerShdw>
                </a:effectLst>
              </a:rPr>
              <a:t>왜 이 자리에 참석하였나</a:t>
            </a:r>
            <a:r>
              <a:rPr lang="en-US" sz="4400" b="1" noProof="0" dirty="0" smtClean="0">
                <a:solidFill>
                  <a:prstClr val="white"/>
                </a:solidFill>
                <a:effectLst>
                  <a:outerShdw blurRad="50800" dist="50800" dir="2700000" algn="tl" rotWithShape="0">
                    <a:srgbClr val="000000"/>
                  </a:outerShdw>
                </a:effectLst>
              </a:rPr>
              <a:t>?</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3</a:t>
            </a:fld>
            <a:endParaRPr lang="en-US" dirty="0"/>
          </a:p>
        </p:txBody>
      </p:sp>
      <p:pic>
        <p:nvPicPr>
          <p:cNvPr id="8" name="Picture 1"/>
          <p:cNvPicPr>
            <a:picLocks noChangeAspect="1" noChangeArrowheads="1"/>
          </p:cNvPicPr>
          <p:nvPr/>
        </p:nvPicPr>
        <p:blipFill>
          <a:blip r:embed="rId3" cstate="email"/>
          <a:srcRect/>
          <a:stretch>
            <a:fillRect/>
          </a:stretch>
        </p:blipFill>
        <p:spPr bwMode="auto">
          <a:xfrm>
            <a:off x="4976861" y="1447800"/>
            <a:ext cx="4026789"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분석</a:t>
            </a:r>
            <a:endParaRPr lang="en-US" dirty="0"/>
          </a:p>
        </p:txBody>
      </p:sp>
      <p:sp>
        <p:nvSpPr>
          <p:cNvPr id="3" name="Text Placeholder 2"/>
          <p:cNvSpPr>
            <a:spLocks noGrp="1"/>
          </p:cNvSpPr>
          <p:nvPr>
            <p:ph type="body" sz="quarter" idx="11"/>
          </p:nvPr>
        </p:nvSpPr>
        <p:spPr/>
        <p:txBody>
          <a:bodyPr/>
          <a:lstStyle/>
          <a:p>
            <a:r>
              <a:rPr lang="ko-KR" altLang="en-US" dirty="0" smtClean="0"/>
              <a:t>위험요인 </a:t>
            </a:r>
            <a:r>
              <a:rPr lang="ko-KR" altLang="en-US" dirty="0" err="1" smtClean="0"/>
              <a:t>매핑</a:t>
            </a:r>
            <a:endParaRPr lang="en-US" dirty="0"/>
          </a:p>
        </p:txBody>
      </p:sp>
      <p:sp>
        <p:nvSpPr>
          <p:cNvPr id="4" name="Text Placeholder 3"/>
          <p:cNvSpPr>
            <a:spLocks noGrp="1"/>
          </p:cNvSpPr>
          <p:nvPr>
            <p:ph type="body" sz="quarter" idx="12"/>
          </p:nvPr>
        </p:nvSpPr>
        <p:spPr/>
        <p:txBody>
          <a:bodyPr>
            <a:noAutofit/>
          </a:bodyPr>
          <a:lstStyle/>
          <a:p>
            <a:pPr lvl="0"/>
            <a:r>
              <a:rPr lang="ko-KR" altLang="en-US" sz="2200" dirty="0" smtClean="0"/>
              <a:t>어떤 위험요인이 있는가</a:t>
            </a:r>
            <a:r>
              <a:rPr lang="en-US" altLang="ko-KR" sz="2200" dirty="0" smtClean="0"/>
              <a:t>?</a:t>
            </a:r>
          </a:p>
          <a:p>
            <a:pPr lvl="0"/>
            <a:r>
              <a:rPr lang="ko-KR" altLang="en-US" sz="2200" dirty="0" smtClean="0"/>
              <a:t>구체적으로 어떤 지역에 피해 가능성이 있는가</a:t>
            </a:r>
            <a:r>
              <a:rPr lang="en-US" altLang="ko-KR" sz="2200" dirty="0" smtClean="0"/>
              <a:t>?</a:t>
            </a:r>
            <a:endParaRPr lang="en-US" sz="2200" dirty="0" smtClean="0"/>
          </a:p>
          <a:p>
            <a:pPr lvl="0"/>
            <a:r>
              <a:rPr lang="ko-KR" altLang="en-US" sz="2200" dirty="0" smtClean="0"/>
              <a:t>어떤 시설이 피해를 입을 수 있는가</a:t>
            </a:r>
            <a:r>
              <a:rPr lang="en-US" altLang="ko-KR" sz="2200" dirty="0" smtClean="0"/>
              <a:t>?</a:t>
            </a:r>
          </a:p>
          <a:p>
            <a:pPr lvl="0"/>
            <a:r>
              <a:rPr lang="ko-KR" altLang="en-US" sz="2200" dirty="0" smtClean="0"/>
              <a:t>위험에 가장 취약한 계층은 누구이며 어떤  사람들이 가장 도움을 필요로 할 가능성이 높은가</a:t>
            </a:r>
            <a:r>
              <a:rPr lang="en-US" altLang="ko-KR" sz="2200" dirty="0" smtClean="0"/>
              <a:t>?</a:t>
            </a:r>
          </a:p>
          <a:p>
            <a:pPr lvl="0"/>
            <a:r>
              <a:rPr lang="ko-KR" altLang="en-US" sz="2200" dirty="0" smtClean="0"/>
              <a:t>사용 가능한 자원은 무엇인가</a:t>
            </a:r>
            <a:r>
              <a:rPr lang="en-US" altLang="ko-KR" sz="2200" dirty="0" smtClean="0"/>
              <a:t>?</a:t>
            </a:r>
            <a:endParaRPr lang="en-US" sz="2200" dirty="0" smtClean="0"/>
          </a:p>
          <a:p>
            <a:pPr lvl="0"/>
            <a:r>
              <a:rPr lang="ko-KR" altLang="en-US" sz="2200" dirty="0" smtClean="0"/>
              <a:t>해당 자원에 대한 접근 및 관리 권한이 누구에게 있는가</a:t>
            </a:r>
            <a:r>
              <a:rPr lang="en-US" altLang="ko-KR" sz="2200" dirty="0" smtClean="0"/>
              <a:t>?</a:t>
            </a:r>
            <a:endParaRPr lang="en-US" sz="2200" dirty="0" smtClean="0"/>
          </a:p>
          <a:p>
            <a:pPr lvl="0"/>
            <a:r>
              <a:rPr lang="ko-KR" altLang="en-US" sz="2200" dirty="0" smtClean="0"/>
              <a:t>어떤 자원이 피해를 입을 가능성이 있는가</a:t>
            </a:r>
            <a:r>
              <a:rPr lang="en-US" sz="2200" dirty="0" smtClean="0"/>
              <a:t>?</a:t>
            </a:r>
            <a:endParaRPr lang="en-US" sz="2200" dirty="0"/>
          </a:p>
        </p:txBody>
      </p:sp>
      <p:pic>
        <p:nvPicPr>
          <p:cNvPr id="7" name="Picture 6" descr="Screen Shot 2013-02-02 at 2.04.16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rot="16200000">
            <a:off x="6002168" y="1770231"/>
            <a:ext cx="3464263" cy="281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46359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분석</a:t>
            </a:r>
            <a:endParaRPr lang="en-US" dirty="0"/>
          </a:p>
        </p:txBody>
      </p:sp>
      <p:sp>
        <p:nvSpPr>
          <p:cNvPr id="5" name="Text Placeholder 4"/>
          <p:cNvSpPr>
            <a:spLocks noGrp="1"/>
          </p:cNvSpPr>
          <p:nvPr>
            <p:ph type="body" sz="quarter" idx="11"/>
          </p:nvPr>
        </p:nvSpPr>
        <p:spPr>
          <a:xfrm>
            <a:off x="304800" y="1422400"/>
            <a:ext cx="4953000" cy="685800"/>
          </a:xfrm>
        </p:spPr>
        <p:txBody>
          <a:bodyPr/>
          <a:lstStyle/>
          <a:p>
            <a:r>
              <a:rPr lang="ko-KR" altLang="en-US" dirty="0" smtClean="0"/>
              <a:t>위험요인 분석 방법</a:t>
            </a:r>
            <a:endParaRPr lang="en-US" dirty="0"/>
          </a:p>
        </p:txBody>
      </p:sp>
      <p:sp>
        <p:nvSpPr>
          <p:cNvPr id="6" name="Text Placeholder 5"/>
          <p:cNvSpPr>
            <a:spLocks noGrp="1"/>
          </p:cNvSpPr>
          <p:nvPr>
            <p:ph type="body" sz="quarter" idx="12"/>
          </p:nvPr>
        </p:nvSpPr>
        <p:spPr>
          <a:xfrm>
            <a:off x="330200" y="2273300"/>
            <a:ext cx="4927600" cy="4495800"/>
          </a:xfrm>
        </p:spPr>
        <p:txBody>
          <a:bodyPr>
            <a:normAutofit fontScale="92500" lnSpcReduction="20000"/>
          </a:bodyPr>
          <a:lstStyle/>
          <a:p>
            <a:r>
              <a:rPr lang="ko-KR" altLang="en-US" dirty="0" smtClean="0"/>
              <a:t>지역주민들도 참여할 수 있도록 하라</a:t>
            </a:r>
            <a:endParaRPr lang="en-US" altLang="ko-KR" dirty="0" smtClean="0"/>
          </a:p>
          <a:p>
            <a:r>
              <a:rPr lang="ko-KR" altLang="en-US" dirty="0" smtClean="0"/>
              <a:t>해당 지역에 대한 마스터플랜을 수립하라</a:t>
            </a:r>
            <a:r>
              <a:rPr lang="en-US" altLang="ko-KR" dirty="0" smtClean="0"/>
              <a:t> (</a:t>
            </a:r>
            <a:r>
              <a:rPr lang="ko-KR" altLang="en-US" dirty="0" err="1" smtClean="0"/>
              <a:t>구글</a:t>
            </a:r>
            <a:r>
              <a:rPr lang="ko-KR" altLang="en-US" dirty="0" smtClean="0"/>
              <a:t> </a:t>
            </a:r>
            <a:r>
              <a:rPr lang="ko-KR" altLang="en-US" dirty="0" err="1" smtClean="0"/>
              <a:t>어스</a:t>
            </a:r>
            <a:r>
              <a:rPr lang="ko-KR" altLang="en-US" dirty="0" smtClean="0"/>
              <a:t> 활용</a:t>
            </a:r>
            <a:r>
              <a:rPr lang="en-US" altLang="ko-KR" dirty="0" smtClean="0"/>
              <a:t>)</a:t>
            </a:r>
            <a:endParaRPr lang="en-US" dirty="0" smtClean="0"/>
          </a:p>
          <a:p>
            <a:pPr lvl="1"/>
            <a:r>
              <a:rPr lang="ko-KR" altLang="en-US" dirty="0" smtClean="0"/>
              <a:t>도로</a:t>
            </a:r>
            <a:endParaRPr lang="en-US" dirty="0" smtClean="0"/>
          </a:p>
          <a:p>
            <a:pPr lvl="1"/>
            <a:r>
              <a:rPr lang="ko-KR" altLang="en-US" dirty="0" smtClean="0"/>
              <a:t>주택</a:t>
            </a:r>
            <a:endParaRPr lang="en-US" dirty="0" smtClean="0"/>
          </a:p>
          <a:p>
            <a:pPr lvl="1"/>
            <a:r>
              <a:rPr lang="ko-KR" altLang="en-US" dirty="0" smtClean="0"/>
              <a:t>시설</a:t>
            </a:r>
            <a:endParaRPr lang="en-US" dirty="0" smtClean="0"/>
          </a:p>
          <a:p>
            <a:pPr lvl="1"/>
            <a:r>
              <a:rPr lang="en-US" altLang="ko-KR" dirty="0" smtClean="0"/>
              <a:t>**</a:t>
            </a:r>
            <a:r>
              <a:rPr lang="ko-KR" altLang="en-US" dirty="0" smtClean="0"/>
              <a:t>이웃주민의 이름도 기입하라</a:t>
            </a:r>
            <a:r>
              <a:rPr lang="en-US" dirty="0" smtClean="0"/>
              <a:t>**</a:t>
            </a:r>
          </a:p>
        </p:txBody>
      </p:sp>
      <p:pic>
        <p:nvPicPr>
          <p:cNvPr id="9" name="Picture 8" descr="NeigborhoodMap.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5000" y="1422400"/>
            <a:ext cx="3124199" cy="37632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343703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8" name="Picture 7" descr="NeigborhoodMap.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
            <a:ext cx="9144000" cy="6837089"/>
          </a:xfrm>
          <a:prstGeom prst="rect">
            <a:avLst/>
          </a:prstGeom>
        </p:spPr>
      </p:pic>
    </p:spTree>
    <p:extLst>
      <p:ext uri="{BB962C8B-B14F-4D97-AF65-F5344CB8AC3E}">
        <p14:creationId xmlns:p14="http://schemas.microsoft.com/office/powerpoint/2010/main" val="2603351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10" name="Picture 9" descr="Screen Shot 2013-02-02 at 2.24.57 A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776764"/>
          </a:xfrm>
          <a:prstGeom prst="rect">
            <a:avLst/>
          </a:prstGeom>
        </p:spPr>
      </p:pic>
    </p:spTree>
    <p:extLst>
      <p:ext uri="{BB962C8B-B14F-4D97-AF65-F5344CB8AC3E}">
        <p14:creationId xmlns:p14="http://schemas.microsoft.com/office/powerpoint/2010/main" val="27075090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dirty="0" smtClean="0"/>
              <a:t>Risk </a:t>
            </a:r>
            <a:r>
              <a:rPr lang="en-US" dirty="0"/>
              <a:t>Analysis</a:t>
            </a:r>
          </a:p>
        </p:txBody>
      </p:sp>
      <p:pic>
        <p:nvPicPr>
          <p:cNvPr id="5" name="Picture 4" descr="Screen Shot 2013-05-01 at 7.32.00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40" y="-1"/>
            <a:ext cx="9124360" cy="6813157"/>
          </a:xfrm>
          <a:prstGeom prst="rect">
            <a:avLst/>
          </a:prstGeom>
        </p:spPr>
      </p:pic>
    </p:spTree>
    <p:extLst>
      <p:ext uri="{BB962C8B-B14F-4D97-AF65-F5344CB8AC3E}">
        <p14:creationId xmlns:p14="http://schemas.microsoft.com/office/powerpoint/2010/main" val="29900554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분석</a:t>
            </a:r>
            <a:endParaRPr lang="en-US" dirty="0"/>
          </a:p>
        </p:txBody>
      </p:sp>
      <p:sp>
        <p:nvSpPr>
          <p:cNvPr id="5" name="Text Placeholder 4"/>
          <p:cNvSpPr>
            <a:spLocks noGrp="1"/>
          </p:cNvSpPr>
          <p:nvPr>
            <p:ph type="body" sz="quarter" idx="11"/>
          </p:nvPr>
        </p:nvSpPr>
        <p:spPr/>
        <p:txBody>
          <a:bodyPr/>
          <a:lstStyle/>
          <a:p>
            <a:r>
              <a:rPr lang="ko-KR" altLang="en-US" dirty="0" smtClean="0"/>
              <a:t>위험요인 </a:t>
            </a:r>
            <a:r>
              <a:rPr lang="ko-KR" altLang="en-US" dirty="0" err="1" smtClean="0"/>
              <a:t>매핑</a:t>
            </a:r>
            <a:r>
              <a:rPr lang="ko-KR" altLang="en-US" dirty="0" smtClean="0"/>
              <a:t> 방법</a:t>
            </a:r>
            <a:endParaRPr lang="en-US" dirty="0"/>
          </a:p>
        </p:txBody>
      </p:sp>
      <p:sp>
        <p:nvSpPr>
          <p:cNvPr id="6" name="Text Placeholder 5"/>
          <p:cNvSpPr>
            <a:spLocks noGrp="1"/>
          </p:cNvSpPr>
          <p:nvPr>
            <p:ph type="body" sz="quarter" idx="12"/>
          </p:nvPr>
        </p:nvSpPr>
        <p:spPr/>
        <p:txBody>
          <a:bodyPr/>
          <a:lstStyle/>
          <a:p>
            <a:r>
              <a:rPr lang="ko-KR" altLang="en-US" dirty="0" smtClean="0"/>
              <a:t>주요 지역 주민과 접촉하라</a:t>
            </a:r>
            <a:endParaRPr lang="en-US" dirty="0" smtClean="0"/>
          </a:p>
          <a:p>
            <a:r>
              <a:rPr lang="ko-KR" altLang="en-US" dirty="0" smtClean="0"/>
              <a:t>지도 정보를 검토하라</a:t>
            </a:r>
            <a:endParaRPr lang="en-US" altLang="ko-KR" dirty="0" smtClean="0"/>
          </a:p>
          <a:p>
            <a:r>
              <a:rPr lang="ko-KR" altLang="en-US" dirty="0" smtClean="0"/>
              <a:t>사진을 촬영하라</a:t>
            </a:r>
            <a:endParaRPr lang="en-US" dirty="0" smtClean="0"/>
          </a:p>
          <a:p>
            <a:r>
              <a:rPr lang="ko-KR" altLang="en-US" dirty="0" smtClean="0"/>
              <a:t>위험 노출 지역 및 </a:t>
            </a:r>
            <a:r>
              <a:rPr lang="ko-KR" altLang="en-US" dirty="0" err="1" smtClean="0"/>
              <a:t>주민층을</a:t>
            </a:r>
            <a:r>
              <a:rPr lang="ko-KR" altLang="en-US" dirty="0" smtClean="0"/>
              <a:t> 파악하라</a:t>
            </a:r>
            <a:endParaRPr lang="en-US" dirty="0" smtClean="0"/>
          </a:p>
        </p:txBody>
      </p:sp>
      <p:pic>
        <p:nvPicPr>
          <p:cNvPr id="3" name="Picture 2"/>
          <p:cNvPicPr>
            <a:picLocks noChangeAspect="1"/>
          </p:cNvPicPr>
          <p:nvPr/>
        </p:nvPicPr>
        <p:blipFill>
          <a:blip r:embed="rId3"/>
          <a:stretch>
            <a:fillRect/>
          </a:stretch>
        </p:blipFill>
        <p:spPr>
          <a:xfrm>
            <a:off x="6451600" y="1448352"/>
            <a:ext cx="2692400" cy="269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781737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smtClean="0"/>
              <a:t>활동</a:t>
            </a:r>
            <a:r>
              <a:rPr lang="en-US" dirty="0" smtClean="0"/>
              <a:t> – </a:t>
            </a:r>
            <a:r>
              <a:rPr lang="ko-KR" altLang="en-US" dirty="0" smtClean="0"/>
              <a:t>위험요인 </a:t>
            </a:r>
            <a:r>
              <a:rPr lang="ko-KR" altLang="en-US" dirty="0" err="1" smtClean="0"/>
              <a:t>매핑</a:t>
            </a:r>
            <a:endParaRPr lang="en-US" dirty="0"/>
          </a:p>
        </p:txBody>
      </p:sp>
      <p:sp>
        <p:nvSpPr>
          <p:cNvPr id="3" name="Content Placeholder 2"/>
          <p:cNvSpPr>
            <a:spLocks noGrp="1"/>
          </p:cNvSpPr>
          <p:nvPr>
            <p:ph idx="1"/>
          </p:nvPr>
        </p:nvSpPr>
        <p:spPr>
          <a:xfrm>
            <a:off x="3429000" y="1600200"/>
            <a:ext cx="5410200" cy="5029200"/>
          </a:xfrm>
          <a:prstGeom prst="roundRect">
            <a:avLst>
              <a:gd name="adj" fmla="val 10895"/>
            </a:avLst>
          </a:prstGeom>
        </p:spPr>
        <p:txBody>
          <a:bodyPr>
            <a:normAutofit fontScale="77500" lnSpcReduction="20000"/>
          </a:bodyPr>
          <a:lstStyle/>
          <a:p>
            <a:pPr marL="0" indent="0">
              <a:buNone/>
            </a:pPr>
            <a:r>
              <a:rPr lang="ko-KR" altLang="en-US" b="1" dirty="0" smtClean="0"/>
              <a:t>당신이 속한 지역의 위험 요인 지도를 만들되</a:t>
            </a:r>
            <a:r>
              <a:rPr lang="en-US" altLang="ko-KR" b="1" dirty="0" smtClean="0"/>
              <a:t>, </a:t>
            </a:r>
            <a:r>
              <a:rPr lang="ko-KR" altLang="en-US" b="1" dirty="0" smtClean="0"/>
              <a:t>위험 분석 훈련에서 다루었던 재난</a:t>
            </a:r>
            <a:r>
              <a:rPr lang="en-US" altLang="ko-KR" b="1" dirty="0" smtClean="0"/>
              <a:t> </a:t>
            </a:r>
            <a:r>
              <a:rPr lang="ko-KR" altLang="en-US" b="1" dirty="0" smtClean="0"/>
              <a:t>및 위험도가 가장 큰 사건을 활용하라</a:t>
            </a:r>
            <a:r>
              <a:rPr lang="en-US" altLang="ko-KR" b="1" dirty="0" smtClean="0"/>
              <a:t>. </a:t>
            </a:r>
            <a:r>
              <a:rPr lang="ko-KR" altLang="en-US" b="1" dirty="0" smtClean="0"/>
              <a:t>다음 사항들이 포함되도록 하라</a:t>
            </a:r>
            <a:r>
              <a:rPr lang="en-US" altLang="ko-KR" b="1" dirty="0" smtClean="0"/>
              <a:t>.</a:t>
            </a:r>
          </a:p>
          <a:p>
            <a:pPr marL="0" indent="0">
              <a:buNone/>
            </a:pPr>
            <a:endParaRPr lang="en-US" b="1" dirty="0" smtClean="0"/>
          </a:p>
          <a:p>
            <a:r>
              <a:rPr lang="ko-KR" altLang="en-US" b="1" dirty="0" smtClean="0"/>
              <a:t>피해 가능 지역</a:t>
            </a:r>
            <a:endParaRPr lang="en-US" b="1" dirty="0" smtClean="0"/>
          </a:p>
          <a:p>
            <a:r>
              <a:rPr lang="ko-KR" altLang="en-US" b="1" dirty="0" smtClean="0"/>
              <a:t>피해 가능 주민</a:t>
            </a:r>
            <a:endParaRPr lang="en-US" b="1" dirty="0" smtClean="0"/>
          </a:p>
          <a:p>
            <a:r>
              <a:rPr lang="ko-KR" altLang="en-US" b="1" dirty="0" smtClean="0"/>
              <a:t>활용 가능한 자원</a:t>
            </a:r>
            <a:r>
              <a:rPr lang="en-US" altLang="ko-KR" b="1" dirty="0" smtClean="0"/>
              <a:t>, </a:t>
            </a:r>
            <a:r>
              <a:rPr lang="ko-KR" altLang="en-US" b="1" dirty="0" smtClean="0"/>
              <a:t>기술</a:t>
            </a:r>
            <a:r>
              <a:rPr lang="en-US" altLang="ko-KR" b="1" dirty="0" smtClean="0"/>
              <a:t>, </a:t>
            </a:r>
            <a:r>
              <a:rPr lang="ko-KR" altLang="en-US" b="1" dirty="0" smtClean="0"/>
              <a:t>장비</a:t>
            </a:r>
            <a:endParaRPr lang="en-US" b="1" dirty="0" smtClean="0"/>
          </a:p>
          <a:p>
            <a:r>
              <a:rPr lang="ko-KR" altLang="en-US" b="1" dirty="0" smtClean="0"/>
              <a:t>주요 인프라시설</a:t>
            </a:r>
            <a:endParaRPr lang="en-US" b="1" dirty="0" smtClean="0"/>
          </a:p>
          <a:p>
            <a:endParaRPr lang="en-US" b="1" dirty="0" smtClean="0"/>
          </a:p>
          <a:p>
            <a:pPr lvl="1">
              <a:buNone/>
            </a:pPr>
            <a:endParaRPr lang="en-US" sz="32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36</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83972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ko-KR" altLang="en-US" dirty="0" smtClean="0"/>
              <a:t>위험 인지</a:t>
            </a:r>
            <a:endParaRPr lang="en-US" dirty="0"/>
          </a:p>
        </p:txBody>
      </p:sp>
      <p:sp>
        <p:nvSpPr>
          <p:cNvPr id="5" name="Text Placeholder 4"/>
          <p:cNvSpPr>
            <a:spLocks noGrp="1"/>
          </p:cNvSpPr>
          <p:nvPr>
            <p:ph type="body" sz="quarter" idx="11"/>
          </p:nvPr>
        </p:nvSpPr>
        <p:spPr/>
        <p:txBody>
          <a:bodyPr/>
          <a:lstStyle/>
          <a:p>
            <a:r>
              <a:rPr lang="ko-KR" altLang="en-US" dirty="0" smtClean="0"/>
              <a:t>비상 경보 시스템</a:t>
            </a:r>
            <a:endParaRPr lang="en-US" dirty="0"/>
          </a:p>
        </p:txBody>
      </p:sp>
      <p:sp>
        <p:nvSpPr>
          <p:cNvPr id="6" name="Text Placeholder 5"/>
          <p:cNvSpPr>
            <a:spLocks noGrp="1"/>
          </p:cNvSpPr>
          <p:nvPr>
            <p:ph type="body" sz="quarter" idx="12"/>
          </p:nvPr>
        </p:nvSpPr>
        <p:spPr/>
        <p:txBody>
          <a:bodyPr>
            <a:normAutofit/>
          </a:bodyPr>
          <a:lstStyle/>
          <a:p>
            <a:r>
              <a:rPr lang="ko-KR" altLang="en-US" dirty="0" smtClean="0"/>
              <a:t>비상 경보 시스템 </a:t>
            </a:r>
            <a:r>
              <a:rPr lang="en-US" dirty="0" smtClean="0"/>
              <a:t>(EAS)</a:t>
            </a:r>
          </a:p>
          <a:p>
            <a:r>
              <a:rPr lang="en-US" dirty="0" smtClean="0"/>
              <a:t>NOAA </a:t>
            </a:r>
            <a:r>
              <a:rPr lang="ko-KR" altLang="en-US" dirty="0" smtClean="0"/>
              <a:t>기후 라디오 방송 </a:t>
            </a:r>
            <a:r>
              <a:rPr lang="en-US" dirty="0" smtClean="0"/>
              <a:t>(NWR)</a:t>
            </a:r>
          </a:p>
          <a:p>
            <a:r>
              <a:rPr lang="ko-KR" altLang="en-US" dirty="0" smtClean="0"/>
              <a:t>무선 비상 경보 </a:t>
            </a:r>
            <a:r>
              <a:rPr lang="en-US" dirty="0" smtClean="0"/>
              <a:t>(WEA)</a:t>
            </a:r>
          </a:p>
          <a:p>
            <a:r>
              <a:rPr lang="ko-KR" altLang="en-US" dirty="0" smtClean="0"/>
              <a:t>도시 비상 라디오 채널 </a:t>
            </a:r>
            <a:r>
              <a:rPr lang="en-US" dirty="0" smtClean="0"/>
              <a:t>(850 AM)</a:t>
            </a:r>
          </a:p>
          <a:p>
            <a:r>
              <a:rPr lang="ko-KR" altLang="en-US" dirty="0" smtClean="0"/>
              <a:t>사이렌</a:t>
            </a:r>
            <a:endParaRPr lang="en-US" dirty="0" smtClean="0"/>
          </a:p>
        </p:txBody>
      </p:sp>
      <p:pic>
        <p:nvPicPr>
          <p:cNvPr id="3" name="Picture 2"/>
          <p:cNvPicPr>
            <a:picLocks noChangeAspect="1"/>
          </p:cNvPicPr>
          <p:nvPr/>
        </p:nvPicPr>
        <p:blipFill>
          <a:blip r:embed="rId3"/>
          <a:stretch>
            <a:fillRect/>
          </a:stretch>
        </p:blipFill>
        <p:spPr>
          <a:xfrm>
            <a:off x="6451600" y="1448352"/>
            <a:ext cx="2692400" cy="269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380711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계획 수립</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38</a:t>
            </a:fld>
            <a:endParaRPr lang="en-US" dirty="0"/>
          </a:p>
        </p:txBody>
      </p:sp>
    </p:spTree>
    <p:extLst>
      <p:ext uri="{BB962C8B-B14F-4D97-AF65-F5344CB8AC3E}">
        <p14:creationId xmlns:p14="http://schemas.microsoft.com/office/powerpoint/2010/main" val="120499571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560637"/>
            <a:ext cx="4876800" cy="4068763"/>
          </a:xfrm>
        </p:spPr>
        <p:txBody>
          <a:bodyPr rtlCol="0">
            <a:normAutofit/>
          </a:bodyPr>
          <a:lstStyle/>
          <a:p>
            <a:pPr eaLnBrk="1" fontAlgn="auto" hangingPunct="1">
              <a:spcAft>
                <a:spcPts val="0"/>
              </a:spcAft>
              <a:buFont typeface="Arial"/>
              <a:buChar char="•"/>
              <a:defRPr/>
            </a:pPr>
            <a:r>
              <a:rPr lang="en-US" b="1" dirty="0" smtClean="0">
                <a:effectLst/>
                <a:ea typeface="+mn-ea"/>
                <a:cs typeface="+mn-cs"/>
              </a:rPr>
              <a:t>10-80-10 </a:t>
            </a:r>
            <a:r>
              <a:rPr lang="ko-KR" altLang="en-US" b="1" dirty="0" smtClean="0">
                <a:effectLst/>
                <a:ea typeface="+mn-ea"/>
                <a:cs typeface="+mn-cs"/>
              </a:rPr>
              <a:t>이론</a:t>
            </a:r>
            <a:endParaRPr lang="en-US" b="1" dirty="0" smtClean="0">
              <a:effectLst/>
              <a:ea typeface="+mn-ea"/>
              <a:cs typeface="+mn-cs"/>
            </a:endParaRPr>
          </a:p>
          <a:p>
            <a:pPr lvl="1" eaLnBrk="1" fontAlgn="auto" hangingPunct="1">
              <a:spcAft>
                <a:spcPts val="0"/>
              </a:spcAft>
              <a:buFont typeface="Arial"/>
              <a:buChar char="–"/>
              <a:defRPr/>
            </a:pPr>
            <a:r>
              <a:rPr lang="en-US" b="1" dirty="0" smtClean="0">
                <a:effectLst/>
                <a:ea typeface="+mn-ea"/>
              </a:rPr>
              <a:t>10%  -  </a:t>
            </a:r>
            <a:r>
              <a:rPr lang="ko-KR" altLang="en-US" b="1" dirty="0" smtClean="0">
                <a:effectLst/>
                <a:ea typeface="+mn-ea"/>
              </a:rPr>
              <a:t>이성적인</a:t>
            </a:r>
            <a:endParaRPr lang="en-US" b="1" dirty="0" smtClean="0">
              <a:effectLst/>
              <a:ea typeface="+mn-ea"/>
            </a:endParaRPr>
          </a:p>
          <a:p>
            <a:pPr lvl="1" eaLnBrk="1" fontAlgn="auto" hangingPunct="1">
              <a:spcAft>
                <a:spcPts val="0"/>
              </a:spcAft>
              <a:buFont typeface="Arial"/>
              <a:buChar char="–"/>
              <a:defRPr/>
            </a:pPr>
            <a:r>
              <a:rPr lang="en-US" b="1" dirty="0" smtClean="0">
                <a:effectLst/>
                <a:ea typeface="+mn-ea"/>
              </a:rPr>
              <a:t>80%  -  </a:t>
            </a:r>
            <a:r>
              <a:rPr lang="ko-KR" altLang="en-US" b="1" dirty="0" smtClean="0">
                <a:effectLst/>
              </a:rPr>
              <a:t>얼어붙은</a:t>
            </a:r>
            <a:endParaRPr lang="en-US" b="1" dirty="0" smtClean="0">
              <a:effectLst/>
              <a:ea typeface="+mn-ea"/>
            </a:endParaRPr>
          </a:p>
          <a:p>
            <a:pPr lvl="1" eaLnBrk="1" fontAlgn="auto" hangingPunct="1">
              <a:spcAft>
                <a:spcPts val="0"/>
              </a:spcAft>
              <a:buFont typeface="Arial"/>
              <a:buChar char="–"/>
              <a:defRPr/>
            </a:pPr>
            <a:r>
              <a:rPr lang="en-US" b="1" dirty="0" smtClean="0">
                <a:effectLst/>
                <a:ea typeface="+mn-ea"/>
              </a:rPr>
              <a:t>10%  -  </a:t>
            </a:r>
            <a:r>
              <a:rPr lang="ko-KR" altLang="en-US" b="1" dirty="0" smtClean="0">
                <a:effectLst/>
                <a:ea typeface="+mn-ea"/>
              </a:rPr>
              <a:t>위험한</a:t>
            </a:r>
            <a:endParaRPr lang="en-US" b="1" dirty="0" smtClean="0">
              <a:effectLst/>
              <a:ea typeface="+mn-ea"/>
            </a:endParaRPr>
          </a:p>
        </p:txBody>
      </p:sp>
      <p:sp>
        <p:nvSpPr>
          <p:cNvPr id="5" name="Title 1"/>
          <p:cNvSpPr>
            <a:spLocks noGrp="1"/>
          </p:cNvSpPr>
          <p:nvPr>
            <p:ph type="title"/>
          </p:nvPr>
        </p:nvSpPr>
        <p:spPr>
          <a:xfrm>
            <a:off x="1752600" y="152400"/>
            <a:ext cx="6858000" cy="1265238"/>
          </a:xfrm>
        </p:spPr>
        <p:txBody>
          <a:bodyPr/>
          <a:lstStyle/>
          <a:p>
            <a:r>
              <a:rPr lang="ko-KR" altLang="en-US" sz="4800" dirty="0" smtClean="0"/>
              <a:t>재난에</a:t>
            </a:r>
            <a:r>
              <a:rPr lang="en-US" altLang="ko-KR" sz="4800" dirty="0" smtClean="0"/>
              <a:t> </a:t>
            </a:r>
            <a:r>
              <a:rPr lang="ko-KR" altLang="en-US" sz="4800" dirty="0" smtClean="0"/>
              <a:t>대한 심리 상태</a:t>
            </a:r>
            <a:endParaRPr lang="en-US" sz="4800" dirty="0"/>
          </a:p>
        </p:txBody>
      </p:sp>
      <p:sp>
        <p:nvSpPr>
          <p:cNvPr id="6" name="Title 1"/>
          <p:cNvSpPr txBox="1">
            <a:spLocks/>
          </p:cNvSpPr>
          <p:nvPr/>
        </p:nvSpPr>
        <p:spPr>
          <a:xfrm>
            <a:off x="304800" y="1706562"/>
            <a:ext cx="4876800" cy="731838"/>
          </a:xfrm>
          <a:prstGeom prst="roundRect">
            <a:avLst/>
          </a:prstGeom>
          <a:solidFill>
            <a:schemeClr val="tx2">
              <a:lumMod val="20000"/>
              <a:lumOff val="80000"/>
              <a:alpha val="26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재난에 대한 태도</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153602" name="Picture 2" descr="http://para-med.eu/survival/images/articles/of_survival/survival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62600" y="1706562"/>
            <a:ext cx="3048000" cy="4770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IDRN </a:t>
            </a:r>
            <a:r>
              <a:rPr lang="ko-KR" altLang="en-US" dirty="0" smtClean="0"/>
              <a:t>코스</a:t>
            </a:r>
            <a:endParaRPr lang="en-US" dirty="0"/>
          </a:p>
        </p:txBody>
      </p:sp>
      <p:sp>
        <p:nvSpPr>
          <p:cNvPr id="3" name="Content Placeholder 2"/>
          <p:cNvSpPr>
            <a:spLocks noGrp="1"/>
          </p:cNvSpPr>
          <p:nvPr>
            <p:ph idx="1"/>
          </p:nvPr>
        </p:nvSpPr>
        <p:spPr>
          <a:xfrm>
            <a:off x="228600" y="1600200"/>
            <a:ext cx="5334000" cy="4525963"/>
          </a:xfrm>
        </p:spPr>
        <p:txBody>
          <a:bodyPr>
            <a:normAutofit/>
          </a:bodyPr>
          <a:lstStyle/>
          <a:p>
            <a:pPr>
              <a:buNone/>
            </a:pPr>
            <a:r>
              <a:rPr lang="en-US" sz="4000" b="1" dirty="0" smtClean="0">
                <a:effectLst>
                  <a:outerShdw blurRad="38100" dist="38100" dir="2700000" algn="tl">
                    <a:srgbClr val="000000">
                      <a:alpha val="43137"/>
                    </a:srgbClr>
                  </a:outerShdw>
                </a:effectLst>
                <a:latin typeface="Calibri" pitchFamily="34" charset="0"/>
                <a:cs typeface="Aharoni" pitchFamily="2" charset="-79"/>
              </a:rPr>
              <a:t>IDRN 1100 – </a:t>
            </a:r>
            <a:r>
              <a:rPr lang="en-US" sz="4000" b="1" dirty="0" smtClean="0">
                <a:effectLst>
                  <a:outerShdw blurRad="38100" dist="38100" dir="2700000" algn="tl">
                    <a:srgbClr val="000000">
                      <a:alpha val="43137"/>
                    </a:srgbClr>
                  </a:outerShdw>
                </a:effectLst>
              </a:rPr>
              <a:t>CBDP</a:t>
            </a:r>
          </a:p>
          <a:p>
            <a:pPr>
              <a:buNone/>
            </a:pPr>
            <a:r>
              <a:rPr lang="ko-KR" altLang="en-US" sz="3500" dirty="0" smtClean="0">
                <a:effectLst>
                  <a:outerShdw blurRad="38100" dist="38100" dir="2700000" algn="tl">
                    <a:srgbClr val="000000">
                      <a:alpha val="43137"/>
                    </a:srgbClr>
                  </a:outerShdw>
                </a:effectLst>
                <a:latin typeface="Calibri" pitchFamily="34" charset="0"/>
                <a:cs typeface="Aharoni" pitchFamily="2" charset="-79"/>
              </a:rPr>
              <a:t>지역 중심 재난 준비</a:t>
            </a:r>
            <a:endParaRPr lang="en-US" sz="3500" dirty="0" smtClean="0">
              <a:effectLst>
                <a:outerShdw blurRad="38100" dist="38100" dir="2700000" algn="tl">
                  <a:srgbClr val="000000">
                    <a:alpha val="43137"/>
                  </a:srgbClr>
                </a:outerShdw>
              </a:effectLst>
              <a:latin typeface="Calibri" pitchFamily="34" charset="0"/>
              <a:cs typeface="Aharoni" pitchFamily="2" charset="-79"/>
            </a:endParaRPr>
          </a:p>
          <a:p>
            <a:pPr>
              <a:buNone/>
            </a:pPr>
            <a:endParaRPr lang="en-US" sz="4000" b="1" dirty="0">
              <a:effectLst>
                <a:outerShdw blurRad="38100" dist="38100" dir="2700000" algn="tl">
                  <a:srgbClr val="000000">
                    <a:alpha val="43137"/>
                  </a:srgbClr>
                </a:outerShdw>
              </a:effectLst>
              <a:latin typeface="Calibri" pitchFamily="34" charset="0"/>
              <a:cs typeface="Aharoni" pitchFamily="2" charset="-79"/>
            </a:endParaRPr>
          </a:p>
          <a:p>
            <a:pPr>
              <a:buNone/>
            </a:pPr>
            <a:r>
              <a:rPr lang="en-US" sz="4000" b="1" dirty="0" smtClean="0">
                <a:effectLst>
                  <a:outerShdw blurRad="38100" dist="38100" dir="2700000" algn="tl">
                    <a:srgbClr val="000000">
                      <a:alpha val="43137"/>
                    </a:srgbClr>
                  </a:outerShdw>
                </a:effectLst>
                <a:latin typeface="Calibri" pitchFamily="34" charset="0"/>
                <a:cs typeface="Aharoni" pitchFamily="2" charset="-79"/>
              </a:rPr>
              <a:t>IDRN 1300 – CBDR</a:t>
            </a:r>
          </a:p>
          <a:p>
            <a:pPr>
              <a:buNone/>
            </a:pPr>
            <a:r>
              <a:rPr lang="ko-KR" altLang="en-US" sz="3200" dirty="0" smtClean="0">
                <a:effectLst>
                  <a:outerShdw blurRad="38100" dist="38100" dir="2700000" algn="tl">
                    <a:srgbClr val="000000">
                      <a:alpha val="43137"/>
                    </a:srgbClr>
                  </a:outerShdw>
                </a:effectLst>
                <a:latin typeface="Calibri" pitchFamily="34" charset="0"/>
                <a:cs typeface="Aharoni" pitchFamily="2" charset="-79"/>
              </a:rPr>
              <a:t>지역 중심 재난 구조</a:t>
            </a:r>
            <a:endParaRPr lang="en-US" sz="3200" dirty="0" smtClean="0">
              <a:effectLst>
                <a:outerShdw blurRad="38100" dist="38100" dir="2700000" algn="tl">
                  <a:srgbClr val="000000">
                    <a:alpha val="43137"/>
                  </a:srgbClr>
                </a:outerShdw>
              </a:effectLst>
              <a:latin typeface="Calibri" pitchFamily="34" charset="0"/>
              <a:cs typeface="Aharoni" pitchFamily="2" charset="-79"/>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1200" y="1676400"/>
            <a:ext cx="30480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5029200" cy="4343400"/>
          </a:xfrm>
          <a:prstGeom prst="roundRect">
            <a:avLst>
              <a:gd name="adj" fmla="val 3421"/>
            </a:avLst>
          </a:prstGeom>
        </p:spPr>
        <p:txBody>
          <a:bodyPr>
            <a:noAutofit/>
          </a:bodyPr>
          <a:lstStyle/>
          <a:p>
            <a:pPr fontAlgn="base">
              <a:spcBef>
                <a:spcPts val="600"/>
              </a:spcBef>
            </a:pPr>
            <a:r>
              <a:rPr lang="ko-KR" altLang="en-US" sz="1600" b="1" dirty="0" smtClean="0">
                <a:effectLst>
                  <a:outerShdw blurRad="38100" dist="38100" dir="2700000" algn="tl">
                    <a:srgbClr val="000000">
                      <a:alpha val="43137"/>
                    </a:srgbClr>
                  </a:outerShdw>
                </a:effectLst>
              </a:rPr>
              <a:t>모든 전기 패널의 위치를 파악하고 라벨을 붙이라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가스관 잠금 장치의 위치를 파악하고 라벨을 붙이라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오래된 물건들을 정리하라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태풍 시 집에 피해를 끼칠 수 있는 나뭇가지나 관목을 정돈하라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무겁거나 깨지기 쉬운 물품들은 아래쪽에 보관하라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손상된 전기 플러그</a:t>
            </a:r>
            <a:r>
              <a:rPr lang="en-US" altLang="ko-KR" sz="1600" b="1" dirty="0" smtClean="0">
                <a:effectLst>
                  <a:outerShdw blurRad="38100" dist="38100" dir="2700000" algn="tl">
                    <a:srgbClr val="000000">
                      <a:alpha val="43137"/>
                    </a:srgbClr>
                  </a:outerShdw>
                </a:effectLst>
              </a:rPr>
              <a:t>, </a:t>
            </a:r>
            <a:r>
              <a:rPr lang="ko-KR" altLang="en-US" sz="1600" b="1" dirty="0" smtClean="0">
                <a:effectLst>
                  <a:outerShdw blurRad="38100" dist="38100" dir="2700000" algn="tl">
                    <a:srgbClr val="000000">
                      <a:alpha val="43137"/>
                    </a:srgbClr>
                  </a:outerShdw>
                </a:effectLst>
              </a:rPr>
              <a:t>코드 및 콘센트를 수리하라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유연한 </a:t>
            </a:r>
            <a:r>
              <a:rPr lang="ko-KR" altLang="en-US" sz="1600" b="1" dirty="0" err="1" smtClean="0">
                <a:effectLst>
                  <a:outerShdw blurRad="38100" dist="38100" dir="2700000" algn="tl">
                    <a:srgbClr val="000000">
                      <a:alpha val="43137"/>
                    </a:srgbClr>
                  </a:outerShdw>
                </a:effectLst>
              </a:rPr>
              <a:t>관이음새를</a:t>
            </a:r>
            <a:r>
              <a:rPr lang="ko-KR" altLang="en-US" sz="1600" b="1" dirty="0" smtClean="0">
                <a:effectLst>
                  <a:outerShdw blurRad="38100" dist="38100" dir="2700000" algn="tl">
                    <a:srgbClr val="000000">
                      <a:alpha val="43137"/>
                    </a:srgbClr>
                  </a:outerShdw>
                </a:effectLst>
              </a:rPr>
              <a:t> 설치하라</a:t>
            </a:r>
            <a:endParaRPr lang="en-US" altLang="ko-KR"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가연성 및 위험 한 물질이나 액체는 전기 제품으로 멀리 떨어진 안전한 곳에 보관하라</a:t>
            </a:r>
            <a:endParaRPr lang="en-US" sz="1600" b="1" dirty="0" smtClean="0">
              <a:effectLst>
                <a:outerShdw blurRad="38100" dist="38100" dir="2700000" algn="tl">
                  <a:srgbClr val="000000">
                    <a:alpha val="43137"/>
                  </a:srgbClr>
                </a:outerShdw>
              </a:effectLst>
            </a:endParaRPr>
          </a:p>
          <a:p>
            <a:pPr fontAlgn="base">
              <a:spcBef>
                <a:spcPts val="600"/>
              </a:spcBef>
            </a:pPr>
            <a:r>
              <a:rPr lang="ko-KR" altLang="en-US" sz="1600" b="1" dirty="0" smtClean="0">
                <a:effectLst>
                  <a:outerShdw blurRad="38100" dist="38100" dir="2700000" algn="tl">
                    <a:srgbClr val="000000">
                      <a:alpha val="43137"/>
                    </a:srgbClr>
                  </a:outerShdw>
                </a:effectLst>
              </a:rPr>
              <a:t>집 내의 출구</a:t>
            </a:r>
            <a:r>
              <a:rPr lang="en-US" altLang="ko-KR" sz="1600" b="1" dirty="0" smtClean="0">
                <a:effectLst>
                  <a:outerShdw blurRad="38100" dist="38100" dir="2700000" algn="tl">
                    <a:srgbClr val="000000">
                      <a:alpha val="43137"/>
                    </a:srgbClr>
                  </a:outerShdw>
                </a:effectLst>
              </a:rPr>
              <a:t>, </a:t>
            </a:r>
            <a:r>
              <a:rPr lang="ko-KR" altLang="en-US" sz="1600" b="1" dirty="0" smtClean="0">
                <a:effectLst>
                  <a:outerShdw blurRad="38100" dist="38100" dir="2700000" algn="tl">
                    <a:srgbClr val="000000">
                      <a:alpha val="43137"/>
                    </a:srgbClr>
                  </a:outerShdw>
                </a:effectLst>
              </a:rPr>
              <a:t>소화기</a:t>
            </a:r>
            <a:r>
              <a:rPr lang="en-US" altLang="ko-KR" sz="1600" b="1" dirty="0" smtClean="0">
                <a:effectLst>
                  <a:outerShdw blurRad="38100" dist="38100" dir="2700000" algn="tl">
                    <a:srgbClr val="000000">
                      <a:alpha val="43137"/>
                    </a:srgbClr>
                  </a:outerShdw>
                </a:effectLst>
              </a:rPr>
              <a:t>, </a:t>
            </a:r>
            <a:r>
              <a:rPr lang="ko-KR" altLang="en-US" sz="1600" b="1" dirty="0" smtClean="0">
                <a:effectLst>
                  <a:outerShdw blurRad="38100" dist="38100" dir="2700000" algn="tl">
                    <a:srgbClr val="000000">
                      <a:alpha val="43137"/>
                    </a:srgbClr>
                  </a:outerShdw>
                </a:effectLst>
              </a:rPr>
              <a:t>비상약품</a:t>
            </a:r>
            <a:r>
              <a:rPr lang="en-US" altLang="ko-KR" sz="1600" b="1" dirty="0" smtClean="0">
                <a:effectLst>
                  <a:outerShdw blurRad="38100" dist="38100" dir="2700000" algn="tl">
                    <a:srgbClr val="000000">
                      <a:alpha val="43137"/>
                    </a:srgbClr>
                  </a:outerShdw>
                </a:effectLst>
              </a:rPr>
              <a:t>, </a:t>
            </a:r>
            <a:r>
              <a:rPr lang="ko-KR" altLang="en-US" sz="1600" b="1" dirty="0" smtClean="0">
                <a:effectLst>
                  <a:outerShdw blurRad="38100" dist="38100" dir="2700000" algn="tl">
                    <a:srgbClr val="000000">
                      <a:alpha val="43137"/>
                    </a:srgbClr>
                  </a:outerShdw>
                </a:effectLst>
              </a:rPr>
              <a:t>전기 및 설비 차단 시설이 있는 곳을 지도로 표시하라</a:t>
            </a:r>
            <a:endParaRPr lang="en-US" sz="1600" b="1" dirty="0" smtClean="0">
              <a:effectLst>
                <a:outerShdw blurRad="38100" dist="38100" dir="2700000" algn="tl">
                  <a:srgbClr val="000000">
                    <a:alpha val="43137"/>
                  </a:srgbClr>
                </a:outerShdw>
              </a:effectLst>
            </a:endParaRP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a:p>
            <a:pPr fontAlgn="base">
              <a:spcBef>
                <a:spcPts val="600"/>
              </a:spcBef>
              <a:spcAft>
                <a:spcPts val="600"/>
              </a:spcAft>
            </a:pPr>
            <a:endParaRPr lang="en-US" sz="1600" b="1" dirty="0" smtClean="0">
              <a:effectLst>
                <a:outerShdw blurRad="38100" dist="38100" dir="2700000" algn="tl">
                  <a:srgbClr val="000000">
                    <a:alpha val="43137"/>
                  </a:srgbClr>
                </a:outerShdw>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기본 단계</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0" y="1524000"/>
            <a:ext cx="50292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70000" lnSpcReduction="20000"/>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집 내부의 위험요인 줄이기</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40</a:t>
            </a:fld>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8800" y="1524000"/>
            <a:ext cx="3124200" cy="38962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6535469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7087352" cy="1265238"/>
          </a:xfrm>
        </p:spPr>
        <p:txBody>
          <a:bodyPr/>
          <a:lstStyle/>
          <a:p>
            <a:r>
              <a:rPr lang="ko-KR" altLang="en-US" dirty="0" smtClean="0"/>
              <a:t>가족 단위 대비 계획</a:t>
            </a:r>
            <a:endParaRPr lang="en-US" dirty="0"/>
          </a:p>
        </p:txBody>
      </p:sp>
      <p:sp>
        <p:nvSpPr>
          <p:cNvPr id="3" name="Content Placeholder 2"/>
          <p:cNvSpPr>
            <a:spLocks noGrp="1"/>
          </p:cNvSpPr>
          <p:nvPr>
            <p:ph idx="1"/>
          </p:nvPr>
        </p:nvSpPr>
        <p:spPr>
          <a:xfrm>
            <a:off x="304800" y="1616075"/>
            <a:ext cx="5486400" cy="5089525"/>
          </a:xfrm>
          <a:prstGeom prst="roundRect">
            <a:avLst>
              <a:gd name="adj" fmla="val 9874"/>
            </a:avLst>
          </a:prstGeom>
        </p:spPr>
        <p:txBody>
          <a:bodyPr>
            <a:noAutofit/>
          </a:bodyPr>
          <a:lstStyle/>
          <a:p>
            <a:pPr marL="731520" indent="-742950">
              <a:spcBef>
                <a:spcPts val="600"/>
              </a:spcBef>
              <a:spcAft>
                <a:spcPts val="600"/>
              </a:spcAft>
              <a:buFont typeface="Wingdings" pitchFamily="2" charset="2"/>
              <a:buChar char="Ø"/>
            </a:pPr>
            <a:r>
              <a:rPr lang="ko-KR" altLang="en-US" sz="2000" b="1" dirty="0" smtClean="0">
                <a:latin typeface="Calibri" pitchFamily="34" charset="0"/>
              </a:rPr>
              <a:t>재난 위험 분석 실시</a:t>
            </a:r>
            <a:endParaRPr lang="en-US" altLang="ko-KR" sz="2000" b="1" dirty="0" smtClean="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각 위험에 대한 대응책 마련</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비상시 집결 지점 마련</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제</a:t>
            </a:r>
            <a:r>
              <a:rPr lang="en-US" altLang="ko-KR" sz="2000" b="1" dirty="0" smtClean="0">
                <a:latin typeface="Calibri" pitchFamily="34" charset="0"/>
              </a:rPr>
              <a:t>3 </a:t>
            </a:r>
            <a:r>
              <a:rPr lang="ko-KR" altLang="en-US" sz="2000" b="1" dirty="0" smtClean="0">
                <a:latin typeface="Calibri" pitchFamily="34" charset="0"/>
              </a:rPr>
              <a:t>지점 마련</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역할 및 책임 할당</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집 내부의 위험 요소</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간단한 구조 기술 훈련</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재난 키트 및 필수 물품 구비</a:t>
            </a:r>
            <a:endParaRPr lang="en-US" sz="2000" b="1" dirty="0">
              <a:latin typeface="Calibri" pitchFamily="34" charset="0"/>
            </a:endParaRPr>
          </a:p>
          <a:p>
            <a:pPr marL="731520" indent="-742950">
              <a:spcBef>
                <a:spcPts val="600"/>
              </a:spcBef>
              <a:spcAft>
                <a:spcPts val="600"/>
              </a:spcAft>
              <a:buFont typeface="Wingdings" pitchFamily="2" charset="2"/>
              <a:buChar char="Ø"/>
            </a:pPr>
            <a:r>
              <a:rPr lang="ko-KR" altLang="en-US" sz="2000" b="1" dirty="0" smtClean="0">
                <a:latin typeface="Calibri" pitchFamily="34" charset="0"/>
              </a:rPr>
              <a:t>계획 연습</a:t>
            </a:r>
            <a:endParaRPr lang="en-US" sz="2000" b="1" dirty="0">
              <a:latin typeface="Calibri" pitchFamily="34" charset="0"/>
            </a:endParaRPr>
          </a:p>
        </p:txBody>
      </p:sp>
      <p:pic>
        <p:nvPicPr>
          <p:cNvPr id="6" name="Picture 5" descr="IMG_7424.JPG"/>
          <p:cNvPicPr>
            <a:picLocks noChangeAspect="1"/>
          </p:cNvPicPr>
          <p:nvPr/>
        </p:nvPicPr>
        <p:blipFill>
          <a:blip r:embed="rId3" cstate="email"/>
          <a:srcRect/>
          <a:stretch>
            <a:fillRect/>
          </a:stretch>
        </p:blipFill>
        <p:spPr>
          <a:xfrm>
            <a:off x="6019800" y="1600200"/>
            <a:ext cx="2820152" cy="3032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pPr/>
              <a:t>41</a:t>
            </a:fld>
            <a:endParaRPr lang="en-US" dirty="0"/>
          </a:p>
        </p:txBody>
      </p:sp>
    </p:spTree>
    <p:extLst>
      <p:ext uri="{BB962C8B-B14F-4D97-AF65-F5344CB8AC3E}">
        <p14:creationId xmlns:p14="http://schemas.microsoft.com/office/powerpoint/2010/main" val="705269216"/>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67600" cy="1066800"/>
          </a:xfrm>
        </p:spPr>
        <p:txBody>
          <a:bodyPr/>
          <a:lstStyle/>
          <a:p>
            <a:pPr lvl="0">
              <a:defRPr/>
            </a:pPr>
            <a:r>
              <a:rPr lang="ko-KR" altLang="en-US" sz="4800" dirty="0" smtClean="0"/>
              <a:t>가족 단위 대비 계획</a:t>
            </a:r>
            <a:endParaRPr lang="en-US" sz="4800" dirty="0"/>
          </a:p>
        </p:txBody>
      </p:sp>
      <p:sp>
        <p:nvSpPr>
          <p:cNvPr id="3" name="Content Placeholder 2"/>
          <p:cNvSpPr>
            <a:spLocks noGrp="1"/>
          </p:cNvSpPr>
          <p:nvPr>
            <p:ph idx="1"/>
          </p:nvPr>
        </p:nvSpPr>
        <p:spPr>
          <a:xfrm>
            <a:off x="304800" y="2362200"/>
            <a:ext cx="4495800" cy="4419600"/>
          </a:xfrm>
        </p:spPr>
        <p:txBody>
          <a:bodyPr>
            <a:normAutofit fontScale="62500" lnSpcReduction="20000"/>
          </a:bodyPr>
          <a:lstStyle/>
          <a:p>
            <a:pPr marL="342900" lvl="1" indent="-342900">
              <a:spcBef>
                <a:spcPts val="1200"/>
              </a:spcBef>
              <a:spcAft>
                <a:spcPts val="1200"/>
              </a:spcAft>
              <a:buFont typeface="Arial"/>
              <a:buChar char="•"/>
            </a:pPr>
            <a:r>
              <a:rPr lang="ko-KR" altLang="en-US" sz="4324" b="1" dirty="0" smtClean="0">
                <a:solidFill>
                  <a:srgbClr val="FFFFFF"/>
                </a:solidFill>
              </a:rPr>
              <a:t>청각 장애인</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거동이 불편한 사람</a:t>
            </a:r>
            <a:endParaRPr lang="en-US"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미혼모 혹은 </a:t>
            </a:r>
            <a:r>
              <a:rPr lang="ko-KR" altLang="en-US" sz="4324" b="1" dirty="0" err="1" smtClean="0">
                <a:solidFill>
                  <a:srgbClr val="FFFFFF"/>
                </a:solidFill>
              </a:rPr>
              <a:t>미혼부</a:t>
            </a:r>
            <a:endParaRPr lang="en-US"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특별한 음식 섭취 요건이 있는 사람</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유아 및 아동</a:t>
            </a:r>
            <a:endParaRPr lang="en-US" altLang="ko-KR" sz="4324" b="1" dirty="0" smtClean="0">
              <a:solidFill>
                <a:srgbClr val="FFFFFF"/>
              </a:solidFill>
            </a:endParaRPr>
          </a:p>
          <a:p>
            <a:pPr marL="342900" lvl="1" indent="-342900">
              <a:spcBef>
                <a:spcPts val="1200"/>
              </a:spcBef>
              <a:spcAft>
                <a:spcPts val="1200"/>
              </a:spcAft>
              <a:buFont typeface="Arial"/>
              <a:buChar char="•"/>
            </a:pPr>
            <a:r>
              <a:rPr lang="en-US" altLang="ko-KR" sz="4324" b="1" dirty="0" smtClean="0">
                <a:solidFill>
                  <a:srgbClr val="FFFFFF"/>
                </a:solidFill>
              </a:rPr>
              <a:t>*</a:t>
            </a:r>
            <a:r>
              <a:rPr lang="ko-KR" altLang="en-US" sz="4324" b="1" dirty="0" smtClean="0">
                <a:solidFill>
                  <a:srgbClr val="FFFFFF"/>
                </a:solidFill>
              </a:rPr>
              <a:t>네트워크 지원 및 경보</a:t>
            </a:r>
            <a:endParaRPr lang="en-US" altLang="ko-KR" sz="4324" b="1" dirty="0" smtClean="0">
              <a:solidFill>
                <a:srgbClr val="FFFFFF"/>
              </a:solidFill>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계획 시 고려대상</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6" name="Picture 5" descr="slide_9261_122852_large.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131676" y="1524000"/>
            <a:ext cx="3783724"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pPr/>
              <a:t>42</a:t>
            </a:fld>
            <a:endParaRPr lang="en-US" dirty="0"/>
          </a:p>
        </p:txBody>
      </p:sp>
    </p:spTree>
    <p:extLst>
      <p:ext uri="{BB962C8B-B14F-4D97-AF65-F5344CB8AC3E}">
        <p14:creationId xmlns:p14="http://schemas.microsoft.com/office/powerpoint/2010/main" val="55783966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EVAC/SIP</a:t>
            </a:r>
          </a:p>
        </p:txBody>
      </p:sp>
      <p:sp>
        <p:nvSpPr>
          <p:cNvPr id="6" name="Slide Number Placeholder 5"/>
          <p:cNvSpPr>
            <a:spLocks noGrp="1"/>
          </p:cNvSpPr>
          <p:nvPr>
            <p:ph type="sldNum" sz="quarter" idx="12"/>
          </p:nvPr>
        </p:nvSpPr>
        <p:spPr/>
        <p:txBody>
          <a:bodyPr/>
          <a:lstStyle/>
          <a:p>
            <a:fld id="{09F307A9-962B-D343-AB25-FB6922D86A32}" type="slidenum">
              <a:rPr lang="en-US" smtClean="0"/>
              <a:pPr/>
              <a:t>43</a:t>
            </a:fld>
            <a:endParaRPr lang="en-US" dirty="0"/>
          </a:p>
        </p:txBody>
      </p:sp>
    </p:spTree>
    <p:extLst>
      <p:ext uri="{BB962C8B-B14F-4D97-AF65-F5344CB8AC3E}">
        <p14:creationId xmlns:p14="http://schemas.microsoft.com/office/powerpoint/2010/main" val="75554141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계획을 세워라</a:t>
            </a:r>
            <a:endParaRPr lang="en-US" dirty="0"/>
          </a:p>
        </p:txBody>
      </p:sp>
      <p:sp>
        <p:nvSpPr>
          <p:cNvPr id="3" name="Content Placeholder 2"/>
          <p:cNvSpPr>
            <a:spLocks noGrp="1"/>
          </p:cNvSpPr>
          <p:nvPr>
            <p:ph idx="1"/>
          </p:nvPr>
        </p:nvSpPr>
        <p:spPr>
          <a:xfrm>
            <a:off x="304800" y="2362200"/>
            <a:ext cx="4495800" cy="4419600"/>
          </a:xfrm>
        </p:spPr>
        <p:txBody>
          <a:bodyPr>
            <a:normAutofit fontScale="77500" lnSpcReduction="20000"/>
          </a:bodyPr>
          <a:lstStyle/>
          <a:p>
            <a:pPr marL="342900" lvl="1" indent="-342900">
              <a:spcBef>
                <a:spcPts val="1200"/>
              </a:spcBef>
              <a:spcAft>
                <a:spcPts val="1200"/>
              </a:spcAft>
              <a:buFont typeface="Arial"/>
              <a:buChar char="•"/>
            </a:pPr>
            <a:r>
              <a:rPr lang="ko-KR" altLang="en-US" sz="4324" b="1" dirty="0" smtClean="0">
                <a:solidFill>
                  <a:srgbClr val="FFFFFF"/>
                </a:solidFill>
                <a:effectLst/>
              </a:rPr>
              <a:t>집에서 탈출해야 하나</a:t>
            </a:r>
            <a:r>
              <a:rPr lang="en-US" sz="4324" b="1" dirty="0" smtClean="0">
                <a:solidFill>
                  <a:srgbClr val="FFFFFF"/>
                </a:solidFill>
                <a:effectLst/>
              </a:rPr>
              <a:t>?</a:t>
            </a:r>
          </a:p>
          <a:p>
            <a:pPr marL="342900" lvl="1" indent="-342900">
              <a:spcBef>
                <a:spcPts val="1200"/>
              </a:spcBef>
              <a:spcAft>
                <a:spcPts val="1200"/>
              </a:spcAft>
              <a:buFont typeface="Arial"/>
              <a:buChar char="•"/>
            </a:pPr>
            <a:r>
              <a:rPr lang="ko-KR" altLang="en-US" sz="4324" b="1" dirty="0" smtClean="0">
                <a:solidFill>
                  <a:srgbClr val="FFFFFF"/>
                </a:solidFill>
                <a:effectLst/>
              </a:rPr>
              <a:t>대피 경로는</a:t>
            </a:r>
            <a:r>
              <a:rPr lang="en-US" sz="4324" b="1" dirty="0" smtClean="0">
                <a:solidFill>
                  <a:srgbClr val="FFFFFF"/>
                </a:solidFill>
                <a:effectLst/>
              </a:rPr>
              <a:t>?</a:t>
            </a:r>
          </a:p>
          <a:p>
            <a:pPr marL="342900" lvl="1" indent="-342900">
              <a:spcBef>
                <a:spcPts val="1200"/>
              </a:spcBef>
              <a:spcAft>
                <a:spcPts val="1200"/>
              </a:spcAft>
              <a:buFont typeface="Arial"/>
              <a:buChar char="•"/>
            </a:pPr>
            <a:r>
              <a:rPr lang="ko-KR" altLang="en-US" sz="4324" b="1" dirty="0" smtClean="0">
                <a:solidFill>
                  <a:srgbClr val="FFFFFF"/>
                </a:solidFill>
                <a:effectLst/>
              </a:rPr>
              <a:t>목적지는</a:t>
            </a:r>
            <a:r>
              <a:rPr lang="en-US" sz="4324" b="1" dirty="0" smtClean="0">
                <a:solidFill>
                  <a:srgbClr val="FFFFFF"/>
                </a:solidFill>
                <a:effectLst/>
              </a:rPr>
              <a:t>?</a:t>
            </a:r>
          </a:p>
          <a:p>
            <a:pPr marL="342900" lvl="1" indent="-342900">
              <a:spcBef>
                <a:spcPts val="1200"/>
              </a:spcBef>
              <a:spcAft>
                <a:spcPts val="1200"/>
              </a:spcAft>
              <a:buFont typeface="Arial"/>
              <a:buChar char="•"/>
            </a:pPr>
            <a:r>
              <a:rPr lang="ko-KR" altLang="en-US" sz="4324" b="1" dirty="0" smtClean="0">
                <a:solidFill>
                  <a:srgbClr val="FFFFFF"/>
                </a:solidFill>
                <a:effectLst/>
              </a:rPr>
              <a:t>이동수단은</a:t>
            </a:r>
            <a:r>
              <a:rPr lang="en-US" sz="4324" b="1" dirty="0" smtClean="0">
                <a:solidFill>
                  <a:srgbClr val="FFFFFF"/>
                </a:solidFill>
                <a:effectLst/>
              </a:rPr>
              <a:t>?</a:t>
            </a:r>
          </a:p>
          <a:p>
            <a:pPr marL="342900" lvl="1" indent="-342900">
              <a:spcBef>
                <a:spcPts val="1200"/>
              </a:spcBef>
              <a:spcAft>
                <a:spcPts val="1200"/>
              </a:spcAft>
              <a:buFont typeface="Arial"/>
              <a:buChar char="•"/>
            </a:pPr>
            <a:r>
              <a:rPr lang="ko-KR" altLang="en-US" sz="4324" b="1" dirty="0" smtClean="0">
                <a:solidFill>
                  <a:srgbClr val="FFFFFF"/>
                </a:solidFill>
                <a:effectLst/>
              </a:rPr>
              <a:t>경로분석은</a:t>
            </a:r>
            <a:r>
              <a:rPr lang="en-US" sz="4324" b="1" dirty="0" smtClean="0">
                <a:solidFill>
                  <a:srgbClr val="FFFFFF"/>
                </a:solidFill>
                <a:effectLst/>
              </a:rPr>
              <a:t>?</a:t>
            </a:r>
            <a:endParaRPr lang="en-US" sz="941" b="1" dirty="0" smtClean="0">
              <a:effectLst/>
            </a:endParaRPr>
          </a:p>
        </p:txBody>
      </p:sp>
      <p:pic>
        <p:nvPicPr>
          <p:cNvPr id="149506" name="Picture 2" descr="http://static.guim.co.uk/sys-images/Guardian/Pix/pictures/2008/05/17/china46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825" y="1524000"/>
            <a:ext cx="3976256" cy="3733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대피</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44</a:t>
            </a:fld>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4648200" cy="4038600"/>
          </a:xfrm>
        </p:spPr>
        <p:txBody>
          <a:bodyPr>
            <a:normAutofit fontScale="77500" lnSpcReduction="20000"/>
          </a:bodyPr>
          <a:lstStyle/>
          <a:p>
            <a:pPr>
              <a:spcAft>
                <a:spcPts val="600"/>
              </a:spcAft>
            </a:pPr>
            <a:r>
              <a:rPr lang="ko-KR" altLang="en-US" sz="3900" b="1" dirty="0" smtClean="0">
                <a:effectLst/>
              </a:rPr>
              <a:t>가정에서의 준비</a:t>
            </a:r>
            <a:endParaRPr lang="en-US" sz="3900" b="1" dirty="0" smtClean="0">
              <a:effectLst/>
            </a:endParaRPr>
          </a:p>
          <a:p>
            <a:pPr lvl="1">
              <a:spcAft>
                <a:spcPts val="600"/>
              </a:spcAft>
              <a:buFont typeface="Arial"/>
              <a:buChar char="•"/>
            </a:pPr>
            <a:r>
              <a:rPr lang="ko-KR" altLang="en-US" b="1" dirty="0" smtClean="0">
                <a:effectLst/>
              </a:rPr>
              <a:t>가스</a:t>
            </a:r>
            <a:r>
              <a:rPr lang="en-US" altLang="ko-KR" b="1" dirty="0" smtClean="0">
                <a:effectLst/>
              </a:rPr>
              <a:t>,</a:t>
            </a:r>
            <a:r>
              <a:rPr lang="ko-KR" altLang="en-US" b="1" dirty="0" smtClean="0">
                <a:effectLst/>
              </a:rPr>
              <a:t>전기 </a:t>
            </a:r>
            <a:r>
              <a:rPr lang="en-US" altLang="ko-KR" b="1" dirty="0" smtClean="0">
                <a:effectLst/>
              </a:rPr>
              <a:t>,</a:t>
            </a:r>
            <a:r>
              <a:rPr lang="ko-KR" altLang="en-US" b="1" dirty="0" smtClean="0">
                <a:effectLst/>
              </a:rPr>
              <a:t>수도 </a:t>
            </a:r>
            <a:r>
              <a:rPr lang="en-US" b="1" dirty="0" smtClean="0">
                <a:effectLst/>
              </a:rPr>
              <a:t> – </a:t>
            </a:r>
            <a:r>
              <a:rPr lang="ko-KR" altLang="en-US" b="1" dirty="0" smtClean="0">
                <a:effectLst/>
              </a:rPr>
              <a:t>차단해야 하나</a:t>
            </a:r>
            <a:r>
              <a:rPr lang="en-US" b="1" dirty="0" smtClean="0">
                <a:effectLst/>
              </a:rPr>
              <a:t>?</a:t>
            </a:r>
          </a:p>
          <a:p>
            <a:pPr lvl="1">
              <a:spcAft>
                <a:spcPts val="600"/>
              </a:spcAft>
              <a:buFont typeface="Arial"/>
              <a:buChar char="•"/>
            </a:pPr>
            <a:r>
              <a:rPr lang="ko-KR" altLang="en-US" b="1" dirty="0" smtClean="0">
                <a:effectLst/>
              </a:rPr>
              <a:t>널빤지</a:t>
            </a:r>
            <a:r>
              <a:rPr lang="en-US" b="1" dirty="0" smtClean="0">
                <a:effectLst/>
              </a:rPr>
              <a:t>,</a:t>
            </a:r>
            <a:r>
              <a:rPr lang="ko-KR" altLang="en-US" b="1" dirty="0" smtClean="0">
                <a:effectLst/>
              </a:rPr>
              <a:t>모래주머니</a:t>
            </a:r>
            <a:r>
              <a:rPr lang="en-US" altLang="ko-KR" b="1" dirty="0" smtClean="0">
                <a:effectLst/>
              </a:rPr>
              <a:t>…</a:t>
            </a:r>
            <a:r>
              <a:rPr lang="ko-KR" altLang="en-US" b="1" dirty="0" smtClean="0">
                <a:effectLst/>
              </a:rPr>
              <a:t>등</a:t>
            </a:r>
            <a:endParaRPr lang="en-US" b="1" dirty="0" smtClean="0">
              <a:effectLst/>
            </a:endParaRPr>
          </a:p>
          <a:p>
            <a:pPr>
              <a:spcAft>
                <a:spcPts val="600"/>
              </a:spcAft>
            </a:pPr>
            <a:r>
              <a:rPr lang="ko-KR" altLang="en-US" sz="3643" b="1" dirty="0" smtClean="0">
                <a:effectLst/>
              </a:rPr>
              <a:t>서류</a:t>
            </a:r>
            <a:r>
              <a:rPr lang="en-US" sz="3643" b="1" dirty="0" smtClean="0">
                <a:effectLst/>
              </a:rPr>
              <a:t>/</a:t>
            </a:r>
            <a:r>
              <a:rPr lang="ko-KR" altLang="en-US" sz="3643" b="1" dirty="0" smtClean="0">
                <a:effectLst/>
              </a:rPr>
              <a:t>보험</a:t>
            </a:r>
            <a:endParaRPr lang="en-US" sz="3643" b="1" dirty="0" smtClean="0">
              <a:effectLst/>
            </a:endParaRPr>
          </a:p>
          <a:p>
            <a:pPr>
              <a:spcAft>
                <a:spcPts val="600"/>
              </a:spcAft>
            </a:pPr>
            <a:r>
              <a:rPr lang="ko-KR" altLang="en-US" sz="3643" b="1" dirty="0" smtClean="0">
                <a:effectLst/>
              </a:rPr>
              <a:t>가족 간의 조율</a:t>
            </a:r>
            <a:r>
              <a:rPr lang="en-US" sz="3643" b="1" dirty="0" smtClean="0">
                <a:effectLst/>
              </a:rPr>
              <a:t>/</a:t>
            </a:r>
            <a:r>
              <a:rPr lang="ko-KR" altLang="en-US" sz="3643" b="1" dirty="0" smtClean="0">
                <a:effectLst/>
              </a:rPr>
              <a:t>모임 장소</a:t>
            </a:r>
            <a:endParaRPr lang="en-US" sz="3643" b="1" dirty="0" smtClean="0">
              <a:effectLst/>
            </a:endParaRPr>
          </a:p>
          <a:p>
            <a:pPr>
              <a:spcAft>
                <a:spcPts val="600"/>
              </a:spcAft>
            </a:pPr>
            <a:endParaRPr lang="en-US" sz="3643" b="1" dirty="0" smtClean="0">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계획을 세워라</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304800" y="15240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출발하기 전</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45</a:t>
            </a:fld>
            <a:endParaRPr lang="en-US" dirty="0"/>
          </a:p>
        </p:txBody>
      </p:sp>
      <p:pic>
        <p:nvPicPr>
          <p:cNvPr id="152578" name="Picture 2" descr="http://3.bp.blogspot.com/-mPJ_S45pyYY/TZTV923tRDI/AAAAAAAAABA/uTS-m6xM_XQ/s1600/japan_tsunami_fire.jpg"/>
          <p:cNvPicPr>
            <a:picLocks noChangeAspect="1" noChangeArrowheads="1"/>
          </p:cNvPicPr>
          <p:nvPr/>
        </p:nvPicPr>
        <p:blipFill>
          <a:blip r:embed="rId3" cstate="email"/>
          <a:srcRect/>
          <a:stretch>
            <a:fillRect/>
          </a:stretch>
        </p:blipFill>
        <p:spPr bwMode="auto">
          <a:xfrm>
            <a:off x="5029200" y="1524000"/>
            <a:ext cx="38862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362200"/>
            <a:ext cx="4953000" cy="4343400"/>
          </a:xfrm>
          <a:prstGeom prst="roundRect">
            <a:avLst>
              <a:gd name="adj" fmla="val 7851"/>
            </a:avLst>
          </a:prstGeom>
        </p:spPr>
        <p:txBody>
          <a:bodyPr>
            <a:noAutofit/>
          </a:bodyPr>
          <a:lstStyle/>
          <a:p>
            <a:pPr fontAlgn="base">
              <a:spcBef>
                <a:spcPts val="600"/>
              </a:spcBef>
              <a:spcAft>
                <a:spcPts val="600"/>
              </a:spcAft>
            </a:pPr>
            <a:r>
              <a:rPr lang="ko-KR" altLang="en-US" sz="1800" b="1" dirty="0" smtClean="0">
                <a:effectLst>
                  <a:outerShdw blurRad="38100" dist="50800" dir="2700000" algn="tl">
                    <a:srgbClr val="000000"/>
                  </a:outerShdw>
                </a:effectLst>
              </a:rPr>
              <a:t>미리 가족끼리 다시 모일 지점을 정하라</a:t>
            </a:r>
            <a:endParaRPr lang="en-US" altLang="ko-KR" sz="1800" b="1" dirty="0" smtClean="0">
              <a:effectLst>
                <a:outerShdw blurRad="38100" dist="50800" dir="2700000" algn="tl">
                  <a:srgbClr val="000000"/>
                </a:outerShdw>
              </a:effectLst>
            </a:endParaRPr>
          </a:p>
          <a:p>
            <a:pPr fontAlgn="base">
              <a:spcBef>
                <a:spcPts val="600"/>
              </a:spcBef>
              <a:spcAft>
                <a:spcPts val="600"/>
              </a:spcAft>
            </a:pPr>
            <a:r>
              <a:rPr lang="ko-KR" altLang="en-US" sz="1800" b="1" dirty="0" smtClean="0">
                <a:effectLst>
                  <a:outerShdw blurRad="38100" dist="50800" dir="2700000" algn="tl">
                    <a:srgbClr val="000000"/>
                  </a:outerShdw>
                </a:effectLst>
              </a:rPr>
              <a:t>차량이 없을 시 다른 탈출 수단 계획을 세우라</a:t>
            </a:r>
            <a:endParaRPr lang="en-US" sz="1800" b="1" dirty="0">
              <a:effectLst>
                <a:outerShdw blurRad="38100" dist="50800" dir="2700000" algn="tl">
                  <a:srgbClr val="000000"/>
                </a:outerShdw>
              </a:effectLst>
            </a:endParaRPr>
          </a:p>
          <a:p>
            <a:pPr fontAlgn="base">
              <a:spcBef>
                <a:spcPts val="600"/>
              </a:spcBef>
              <a:spcAft>
                <a:spcPts val="600"/>
              </a:spcAft>
            </a:pPr>
            <a:r>
              <a:rPr lang="ko-KR" altLang="en-US" sz="1800" b="1" dirty="0" smtClean="0">
                <a:effectLst>
                  <a:outerShdw blurRad="38100" dist="50800" dir="2700000" algn="tl">
                    <a:srgbClr val="000000"/>
                  </a:outerShdw>
                </a:effectLst>
              </a:rPr>
              <a:t>언제나 차량의 연료를 반 이상 채우라</a:t>
            </a:r>
            <a:endParaRPr lang="en-US" sz="1800" b="1" dirty="0" smtClean="0">
              <a:effectLst>
                <a:outerShdw blurRad="38100" dist="50800" dir="2700000" algn="tl">
                  <a:srgbClr val="000000"/>
                </a:outerShdw>
              </a:effectLst>
            </a:endParaRPr>
          </a:p>
          <a:p>
            <a:pPr fontAlgn="base">
              <a:spcBef>
                <a:spcPts val="600"/>
              </a:spcBef>
              <a:spcAft>
                <a:spcPts val="600"/>
              </a:spcAft>
            </a:pPr>
            <a:r>
              <a:rPr lang="ko-KR" altLang="en-US" sz="1800" b="1" dirty="0" smtClean="0">
                <a:effectLst>
                  <a:outerShdw blurRad="38100" dist="50800" dir="2700000" algn="tl">
                    <a:srgbClr val="000000"/>
                  </a:outerShdw>
                </a:effectLst>
              </a:rPr>
              <a:t>탈출이 예상될 시 연료를 가득 채우라</a:t>
            </a:r>
            <a:endParaRPr lang="en-US" altLang="ko-KR" sz="1800" b="1" dirty="0" smtClean="0">
              <a:effectLst>
                <a:outerShdw blurRad="38100" dist="50800" dir="2700000" algn="tl">
                  <a:srgbClr val="000000"/>
                </a:outerShdw>
              </a:effectLst>
            </a:endParaRPr>
          </a:p>
          <a:p>
            <a:pPr fontAlgn="base">
              <a:spcBef>
                <a:spcPts val="600"/>
              </a:spcBef>
              <a:spcAft>
                <a:spcPts val="600"/>
              </a:spcAft>
            </a:pPr>
            <a:r>
              <a:rPr lang="ko-KR" altLang="en-US" sz="1800" b="1" dirty="0" smtClean="0">
                <a:effectLst>
                  <a:outerShdw blurRad="38100" dist="50800" dir="2700000" algn="tl">
                    <a:srgbClr val="000000"/>
                  </a:outerShdw>
                </a:effectLst>
              </a:rPr>
              <a:t>하나 이상의 탈출 경로를 마련하라 </a:t>
            </a:r>
            <a:r>
              <a:rPr lang="en-US" altLang="ko-KR" sz="1800" b="1" dirty="0" smtClean="0">
                <a:effectLst>
                  <a:outerShdw blurRad="38100" dist="50800" dir="2700000" algn="tl">
                    <a:srgbClr val="000000"/>
                  </a:outerShdw>
                </a:effectLst>
              </a:rPr>
              <a:t>(</a:t>
            </a:r>
            <a:r>
              <a:rPr lang="ko-KR" altLang="en-US" sz="1800" b="1" dirty="0" smtClean="0">
                <a:effectLst>
                  <a:outerShdw blurRad="38100" dist="50800" dir="2700000" algn="tl">
                    <a:srgbClr val="000000"/>
                  </a:outerShdw>
                </a:effectLst>
              </a:rPr>
              <a:t>제</a:t>
            </a:r>
            <a:r>
              <a:rPr lang="en-US" altLang="ko-KR" sz="1800" b="1" dirty="0" smtClean="0">
                <a:effectLst>
                  <a:outerShdw blurRad="38100" dist="50800" dir="2700000" algn="tl">
                    <a:srgbClr val="000000"/>
                  </a:outerShdw>
                </a:effectLst>
              </a:rPr>
              <a:t>2, </a:t>
            </a:r>
            <a:r>
              <a:rPr lang="ko-KR" altLang="en-US" sz="1800" b="1" dirty="0" smtClean="0">
                <a:effectLst>
                  <a:outerShdw blurRad="38100" dist="50800" dir="2700000" algn="tl">
                    <a:srgbClr val="000000"/>
                  </a:outerShdw>
                </a:effectLst>
              </a:rPr>
              <a:t>제</a:t>
            </a:r>
            <a:r>
              <a:rPr lang="en-US" altLang="ko-KR" sz="1800" b="1" dirty="0" smtClean="0">
                <a:effectLst>
                  <a:outerShdw blurRad="38100" dist="50800" dir="2700000" algn="tl">
                    <a:srgbClr val="000000"/>
                  </a:outerShdw>
                </a:effectLst>
              </a:rPr>
              <a:t>3 </a:t>
            </a:r>
            <a:r>
              <a:rPr lang="ko-KR" altLang="en-US" sz="1800" b="1" dirty="0" smtClean="0">
                <a:effectLst>
                  <a:outerShdw blurRad="38100" dist="50800" dir="2700000" algn="tl">
                    <a:srgbClr val="000000"/>
                  </a:outerShdw>
                </a:effectLst>
              </a:rPr>
              <a:t>경로</a:t>
            </a:r>
            <a:r>
              <a:rPr lang="en-US" sz="1800" b="1" dirty="0" smtClean="0">
                <a:effectLst>
                  <a:outerShdw blurRad="38100" dist="50800" dir="2700000" algn="tl">
                    <a:srgbClr val="000000"/>
                  </a:outerShdw>
                </a:effectLst>
              </a:rPr>
              <a:t>)</a:t>
            </a:r>
          </a:p>
          <a:p>
            <a:pPr>
              <a:spcBef>
                <a:spcPts val="600"/>
              </a:spcBef>
              <a:spcAft>
                <a:spcPts val="600"/>
              </a:spcAft>
            </a:pPr>
            <a:r>
              <a:rPr lang="ko-KR" altLang="en-US" sz="1800" b="1" dirty="0" smtClean="0">
                <a:effectLst>
                  <a:outerShdw blurRad="38100" dist="50800" dir="2700000" algn="tl">
                    <a:srgbClr val="000000"/>
                  </a:outerShdw>
                </a:effectLst>
              </a:rPr>
              <a:t>매몰된 전기 배선이나 손상된 도로 및 다리를 주의하라</a:t>
            </a:r>
            <a:r>
              <a:rPr lang="en-US" sz="1800" b="1" dirty="0" smtClean="0">
                <a:effectLst>
                  <a:outerShdw blurRad="38100" dist="50800" dir="2700000" algn="tl">
                    <a:srgbClr val="000000"/>
                  </a:outerShdw>
                </a:effectLst>
              </a:rPr>
              <a:t> </a:t>
            </a:r>
          </a:p>
          <a:p>
            <a:pPr>
              <a:spcBef>
                <a:spcPts val="600"/>
              </a:spcBef>
              <a:spcAft>
                <a:spcPts val="600"/>
              </a:spcAft>
            </a:pPr>
            <a:r>
              <a:rPr lang="ko-KR" altLang="en-US" sz="1800" b="1" dirty="0" smtClean="0">
                <a:effectLst>
                  <a:outerShdw blurRad="38100" dist="50800" dir="2700000" algn="tl">
                    <a:srgbClr val="000000"/>
                  </a:outerShdw>
                </a:effectLst>
              </a:rPr>
              <a:t>메시지를 남겨놓으라</a:t>
            </a:r>
            <a:endParaRPr lang="en-US" sz="1800" b="1" dirty="0" smtClean="0">
              <a:effectLst>
                <a:outerShdw blurRad="38100" dist="50800" dir="2700000" algn="tl">
                  <a:srgbClr val="000000"/>
                </a:outerShdw>
              </a:effectLst>
            </a:endParaRPr>
          </a:p>
        </p:txBody>
      </p:sp>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대피</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0" y="1524000"/>
            <a:ext cx="49530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탈출</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46</a:t>
            </a:fld>
            <a:endParaRPr lang="en-US" dirty="0"/>
          </a:p>
        </p:txBody>
      </p:sp>
      <p:pic>
        <p:nvPicPr>
          <p:cNvPr id="1024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524000"/>
            <a:ext cx="3077580" cy="487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32969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47</a:t>
            </a:fld>
            <a:endParaRPr lang="en-US" dirty="0"/>
          </a:p>
        </p:txBody>
      </p:sp>
      <p:sp>
        <p:nvSpPr>
          <p:cNvPr id="2" name="Content Placeholder 1"/>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220200" cy="6879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262123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48</a:t>
            </a:fld>
            <a:endParaRPr lang="en-US" dirty="0"/>
          </a:p>
        </p:txBody>
      </p:sp>
      <p:sp>
        <p:nvSpPr>
          <p:cNvPr id="2" name="Content Placeholder 1"/>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100" y="15875"/>
            <a:ext cx="9203072" cy="68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926309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49</a:t>
            </a:fld>
            <a:endParaRPr lang="en-US" dirty="0"/>
          </a:p>
        </p:txBody>
      </p:sp>
      <p:sp>
        <p:nvSpPr>
          <p:cNvPr id="2" name="Content Placeholder 1"/>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5875"/>
            <a:ext cx="9117770" cy="68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67989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858000" cy="1189038"/>
          </a:xfrm>
        </p:spPr>
        <p:txBody>
          <a:bodyPr/>
          <a:lstStyle/>
          <a:p>
            <a:r>
              <a:rPr lang="ko-KR" altLang="en-US" dirty="0" smtClean="0"/>
              <a:t>목 표</a:t>
            </a:r>
            <a:endParaRPr lang="en-US" dirty="0"/>
          </a:p>
        </p:txBody>
      </p:sp>
      <p:graphicFrame>
        <p:nvGraphicFramePr>
          <p:cNvPr id="6" name="Diagram 5"/>
          <p:cNvGraphicFramePr/>
          <p:nvPr>
            <p:extLst>
              <p:ext uri="{D42A27DB-BD31-4B8C-83A1-F6EECF244321}">
                <p14:modId xmlns:p14="http://schemas.microsoft.com/office/powerpoint/2010/main" val="2857161491"/>
              </p:ext>
            </p:extLst>
          </p:nvPr>
        </p:nvGraphicFramePr>
        <p:xfrm>
          <a:off x="381000" y="1727200"/>
          <a:ext cx="86106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a:xfrm>
            <a:off x="8382000" y="6492875"/>
            <a:ext cx="762000" cy="365125"/>
          </a:xfrm>
        </p:spPr>
        <p:txBody>
          <a:bodyPr/>
          <a:lstStyle/>
          <a:p>
            <a:fld id="{09F307A9-962B-D343-AB25-FB6922D86A32}" type="slidenum">
              <a:rPr lang="en-US" smtClean="0"/>
              <a:pPr/>
              <a:t>5</a:t>
            </a:fld>
            <a:endParaRPr lang="en-US" dirty="0"/>
          </a:p>
        </p:txBody>
      </p:sp>
    </p:spTree>
    <p:extLst>
      <p:ext uri="{BB962C8B-B14F-4D97-AF65-F5344CB8AC3E}">
        <p14:creationId xmlns:p14="http://schemas.microsoft.com/office/powerpoint/2010/main" val="332323892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50</a:t>
            </a:fld>
            <a:endParaRPr lang="en-US" dirty="0"/>
          </a:p>
        </p:txBody>
      </p:sp>
      <p:sp>
        <p:nvSpPr>
          <p:cNvPr id="2" name="Content Placeholder 1"/>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712" y="-47626"/>
            <a:ext cx="9194712" cy="690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3584454"/>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762000"/>
          </a:xfrm>
        </p:spPr>
        <p:txBody>
          <a:bodyPr/>
          <a:lstStyle/>
          <a:p>
            <a:r>
              <a:rPr lang="ko-KR" altLang="en-US" dirty="0" smtClean="0"/>
              <a:t>탈출</a:t>
            </a:r>
            <a:endParaRPr lang="en-US" dirty="0"/>
          </a:p>
        </p:txBody>
      </p:sp>
      <p:sp>
        <p:nvSpPr>
          <p:cNvPr id="7" name="Title 1"/>
          <p:cNvSpPr txBox="1">
            <a:spLocks/>
          </p:cNvSpPr>
          <p:nvPr/>
        </p:nvSpPr>
        <p:spPr>
          <a:xfrm>
            <a:off x="2362200" y="990600"/>
            <a:ext cx="5029200" cy="762000"/>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경로 분석</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51</a:t>
            </a:fld>
            <a:endParaRPr lang="en-US" dirty="0"/>
          </a:p>
        </p:txBody>
      </p:sp>
      <p:pic>
        <p:nvPicPr>
          <p:cNvPr id="1126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28600" y="1904999"/>
            <a:ext cx="3962400" cy="49038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a:spLocks noGrp="1"/>
          </p:cNvSpPr>
          <p:nvPr>
            <p:ph idx="1"/>
          </p:nvPr>
        </p:nvSpPr>
        <p:spPr>
          <a:xfrm>
            <a:off x="4343400" y="1930398"/>
            <a:ext cx="4648200" cy="4878439"/>
          </a:xfrm>
          <a:prstGeom prst="roundRect">
            <a:avLst>
              <a:gd name="adj" fmla="val 12281"/>
            </a:avLst>
          </a:prstGeom>
        </p:spPr>
        <p:txBody>
          <a:bodyPr>
            <a:noAutofit/>
          </a:bodyPr>
          <a:lstStyle/>
          <a:p>
            <a:pPr fontAlgn="base">
              <a:spcBef>
                <a:spcPts val="600"/>
              </a:spcBef>
              <a:spcAft>
                <a:spcPts val="600"/>
              </a:spcAft>
            </a:pPr>
            <a:r>
              <a:rPr lang="ko-KR" altLang="en-US" sz="1900" b="1" dirty="0" smtClean="0">
                <a:effectLst>
                  <a:outerShdw blurRad="38100" dist="50800" dir="2700000" algn="tl">
                    <a:srgbClr val="000000"/>
                  </a:outerShdw>
                </a:effectLst>
              </a:rPr>
              <a:t>이용 가능한 탈출 경로는 몇 가지 인가</a:t>
            </a:r>
            <a:r>
              <a:rPr lang="en-US" altLang="ko-KR" sz="1900" b="1" dirty="0" smtClean="0">
                <a:effectLst>
                  <a:outerShdw blurRad="38100" dist="50800" dir="2700000" algn="tl">
                    <a:srgbClr val="000000"/>
                  </a:outerShdw>
                </a:effectLst>
              </a:rPr>
              <a:t>?</a:t>
            </a:r>
          </a:p>
          <a:p>
            <a:pPr fontAlgn="base">
              <a:spcBef>
                <a:spcPts val="600"/>
              </a:spcBef>
              <a:spcAft>
                <a:spcPts val="600"/>
              </a:spcAft>
            </a:pPr>
            <a:r>
              <a:rPr lang="ko-KR" altLang="en-US" sz="1900" b="1" dirty="0" smtClean="0">
                <a:effectLst>
                  <a:outerShdw blurRad="38100" dist="50800" dir="2700000" algn="tl">
                    <a:srgbClr val="000000"/>
                  </a:outerShdw>
                </a:effectLst>
              </a:rPr>
              <a:t>각 탈출 경로의 위험 요소가 있는가</a:t>
            </a:r>
            <a:r>
              <a:rPr lang="en-US" altLang="ko-KR" sz="1900" b="1" dirty="0" smtClean="0">
                <a:effectLst>
                  <a:outerShdw blurRad="38100" dist="50800" dir="2700000" algn="tl">
                    <a:srgbClr val="000000"/>
                  </a:outerShdw>
                </a:effectLst>
              </a:rPr>
              <a:t>?</a:t>
            </a:r>
            <a:endParaRPr lang="en-US" sz="1900" b="1" dirty="0" smtClean="0">
              <a:effectLst>
                <a:outerShdw blurRad="38100" dist="50800" dir="2700000" algn="tl">
                  <a:srgbClr val="000000"/>
                </a:outerShdw>
              </a:effectLst>
            </a:endParaRPr>
          </a:p>
          <a:p>
            <a:pPr fontAlgn="base">
              <a:spcBef>
                <a:spcPts val="600"/>
              </a:spcBef>
              <a:spcAft>
                <a:spcPts val="600"/>
              </a:spcAft>
            </a:pPr>
            <a:r>
              <a:rPr lang="ko-KR" altLang="en-US" sz="1900" b="1" dirty="0" smtClean="0">
                <a:effectLst>
                  <a:outerShdw blurRad="38100" dist="50800" dir="2700000" algn="tl">
                    <a:srgbClr val="000000"/>
                  </a:outerShdw>
                </a:effectLst>
              </a:rPr>
              <a:t>각 경로를 이용하는 데 소요되는 연료 및 시간은 얼마인가</a:t>
            </a:r>
            <a:r>
              <a:rPr lang="en-US" altLang="ko-KR" sz="1900" b="1" dirty="0" smtClean="0">
                <a:effectLst>
                  <a:outerShdw blurRad="38100" dist="50800" dir="2700000" algn="tl">
                    <a:srgbClr val="000000"/>
                  </a:outerShdw>
                </a:effectLst>
              </a:rPr>
              <a:t>?</a:t>
            </a:r>
            <a:endParaRPr lang="en-US" sz="1900" b="1" dirty="0" smtClean="0">
              <a:effectLst>
                <a:outerShdw blurRad="38100" dist="50800" dir="2700000" algn="tl">
                  <a:srgbClr val="000000"/>
                </a:outerShdw>
              </a:effectLst>
            </a:endParaRPr>
          </a:p>
          <a:p>
            <a:pPr fontAlgn="base">
              <a:spcBef>
                <a:spcPts val="600"/>
              </a:spcBef>
              <a:spcAft>
                <a:spcPts val="600"/>
              </a:spcAft>
            </a:pPr>
            <a:r>
              <a:rPr lang="ko-KR" altLang="en-US" sz="1900" b="1" dirty="0" smtClean="0">
                <a:effectLst>
                  <a:outerShdw blurRad="38100" dist="50800" dir="2700000" algn="tl">
                    <a:srgbClr val="000000"/>
                  </a:outerShdw>
                </a:effectLst>
              </a:rPr>
              <a:t>가족구성원들을 위해 지도를 작성하라</a:t>
            </a:r>
            <a:endParaRPr lang="en-US" sz="1900" b="1" dirty="0" smtClean="0">
              <a:effectLst>
                <a:outerShdw blurRad="38100" dist="50800" dir="2700000" algn="tl">
                  <a:srgbClr val="000000"/>
                </a:outerShdw>
              </a:effectLst>
            </a:endParaRPr>
          </a:p>
          <a:p>
            <a:pPr fontAlgn="base">
              <a:spcBef>
                <a:spcPts val="600"/>
              </a:spcBef>
              <a:spcAft>
                <a:spcPts val="600"/>
              </a:spcAft>
            </a:pPr>
            <a:r>
              <a:rPr lang="ko-KR" altLang="en-US" sz="1900" b="1" dirty="0" smtClean="0">
                <a:effectLst>
                  <a:outerShdw blurRad="38100" dist="50800" dir="2700000" algn="tl">
                    <a:srgbClr val="000000"/>
                  </a:outerShdw>
                </a:effectLst>
              </a:rPr>
              <a:t>각기 다른 경로를 각기 다른 색깔로 표시하라</a:t>
            </a:r>
            <a:endParaRPr lang="en-US" altLang="ko-KR" sz="1900" b="1" dirty="0" smtClean="0">
              <a:effectLst>
                <a:outerShdw blurRad="38100" dist="50800" dir="2700000" algn="tl">
                  <a:srgbClr val="000000"/>
                </a:outerShdw>
              </a:effectLst>
            </a:endParaRPr>
          </a:p>
          <a:p>
            <a:pPr fontAlgn="base">
              <a:spcBef>
                <a:spcPts val="600"/>
              </a:spcBef>
              <a:spcAft>
                <a:spcPts val="600"/>
              </a:spcAft>
            </a:pPr>
            <a:r>
              <a:rPr lang="ko-KR" altLang="en-US" sz="1900" b="1" dirty="0" smtClean="0">
                <a:effectLst>
                  <a:outerShdw blurRad="38100" dist="50800" dir="2700000" algn="tl">
                    <a:srgbClr val="000000"/>
                  </a:outerShdw>
                </a:effectLst>
              </a:rPr>
              <a:t>재난 종류</a:t>
            </a:r>
            <a:r>
              <a:rPr lang="en-US" altLang="ko-KR" sz="1900" b="1" dirty="0" smtClean="0">
                <a:effectLst>
                  <a:outerShdw blurRad="38100" dist="50800" dir="2700000" algn="tl">
                    <a:srgbClr val="000000"/>
                  </a:outerShdw>
                </a:effectLst>
              </a:rPr>
              <a:t>, </a:t>
            </a:r>
            <a:r>
              <a:rPr lang="ko-KR" altLang="en-US" sz="1900" b="1" dirty="0" smtClean="0">
                <a:effectLst>
                  <a:outerShdw blurRad="38100" dist="50800" dir="2700000" algn="tl">
                    <a:srgbClr val="000000"/>
                  </a:outerShdw>
                </a:effectLst>
              </a:rPr>
              <a:t>발생 시각</a:t>
            </a:r>
            <a:r>
              <a:rPr lang="en-US" altLang="ko-KR" sz="1900" b="1" dirty="0" smtClean="0">
                <a:effectLst>
                  <a:outerShdw blurRad="38100" dist="50800" dir="2700000" algn="tl">
                    <a:srgbClr val="000000"/>
                  </a:outerShdw>
                </a:effectLst>
              </a:rPr>
              <a:t>, </a:t>
            </a:r>
            <a:r>
              <a:rPr lang="ko-KR" altLang="en-US" sz="1900" b="1" dirty="0" smtClean="0">
                <a:effectLst>
                  <a:outerShdw blurRad="38100" dist="50800" dir="2700000" algn="tl">
                    <a:srgbClr val="000000"/>
                  </a:outerShdw>
                </a:effectLst>
              </a:rPr>
              <a:t>계절 등에 따라 경로를 달리하라</a:t>
            </a:r>
            <a:endParaRPr lang="en-US" sz="1900" b="1" dirty="0" smtClean="0">
              <a:effectLst>
                <a:outerShdw blurRad="38100" dist="50800" dir="2700000" algn="tl">
                  <a:srgbClr val="000000"/>
                </a:outerShdw>
              </a:effectLst>
            </a:endParaRPr>
          </a:p>
          <a:p>
            <a:pPr fontAlgn="base">
              <a:spcBef>
                <a:spcPts val="600"/>
              </a:spcBef>
              <a:spcAft>
                <a:spcPts val="600"/>
              </a:spcAft>
            </a:pPr>
            <a:r>
              <a:rPr lang="ko-KR" altLang="en-US" sz="1900" b="1" dirty="0" smtClean="0">
                <a:effectLst>
                  <a:outerShdw blurRad="38100" dist="50800" dir="2700000" algn="tl">
                    <a:srgbClr val="000000"/>
                  </a:outerShdw>
                </a:effectLst>
              </a:rPr>
              <a:t>교통 여건을 고려하라</a:t>
            </a:r>
            <a:endParaRPr lang="en-US" sz="1900" b="1" dirty="0" smtClean="0">
              <a:effectLst>
                <a:outerShdw blurRad="38100" dist="50800" dir="2700000" algn="tl">
                  <a:srgbClr val="000000"/>
                </a:outerShdw>
              </a:effectLst>
            </a:endParaRPr>
          </a:p>
        </p:txBody>
      </p:sp>
    </p:spTree>
    <p:extLst>
      <p:ext uri="{BB962C8B-B14F-4D97-AF65-F5344CB8AC3E}">
        <p14:creationId xmlns:p14="http://schemas.microsoft.com/office/powerpoint/2010/main" val="387866286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응급 처치</a:t>
            </a:r>
            <a:endParaRPr lang="en-US" dirty="0"/>
          </a:p>
        </p:txBody>
      </p:sp>
      <p:sp>
        <p:nvSpPr>
          <p:cNvPr id="3" name="Content Placeholder 2"/>
          <p:cNvSpPr>
            <a:spLocks noGrp="1"/>
          </p:cNvSpPr>
          <p:nvPr>
            <p:ph idx="1"/>
          </p:nvPr>
        </p:nvSpPr>
        <p:spPr>
          <a:xfrm>
            <a:off x="304800" y="2362200"/>
            <a:ext cx="4495800" cy="4419600"/>
          </a:xfrm>
        </p:spPr>
        <p:txBody>
          <a:bodyPr>
            <a:normAutofit fontScale="40000" lnSpcReduction="20000"/>
          </a:bodyPr>
          <a:lstStyle/>
          <a:p>
            <a:pPr marL="342900" lvl="1" indent="-342900">
              <a:spcBef>
                <a:spcPts val="1200"/>
              </a:spcBef>
              <a:spcAft>
                <a:spcPts val="1200"/>
              </a:spcAft>
              <a:buFont typeface="Arial"/>
              <a:buChar char="•"/>
            </a:pPr>
            <a:r>
              <a:rPr lang="ko-KR" altLang="en-US" sz="4324" b="1" dirty="0" smtClean="0">
                <a:solidFill>
                  <a:srgbClr val="FFFFFF"/>
                </a:solidFill>
                <a:effectLst/>
              </a:rPr>
              <a:t>기본 응급 처치</a:t>
            </a:r>
            <a:endParaRPr lang="en-US" altLang="ko-KR"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심폐 소생술</a:t>
            </a:r>
            <a:endParaRPr lang="en-US" altLang="ko-KR"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응급 처치 훈련 소요 시간 </a:t>
            </a:r>
            <a:r>
              <a:rPr lang="en-US" altLang="ko-KR" sz="4324" b="1" dirty="0" smtClean="0">
                <a:solidFill>
                  <a:srgbClr val="FFFFFF"/>
                </a:solidFill>
                <a:effectLst/>
              </a:rPr>
              <a:t>(40</a:t>
            </a:r>
            <a:r>
              <a:rPr lang="ko-KR" altLang="en-US" sz="4324" b="1" dirty="0" smtClean="0">
                <a:solidFill>
                  <a:srgbClr val="FFFFFF"/>
                </a:solidFill>
                <a:effectLst/>
              </a:rPr>
              <a:t>시간</a:t>
            </a:r>
            <a:r>
              <a:rPr lang="en-US" altLang="ko-KR" sz="4324" b="1" dirty="0" smtClean="0">
                <a:solidFill>
                  <a:srgbClr val="FFFFFF"/>
                </a:solidFill>
                <a:effectLst/>
              </a:rPr>
              <a:t>)</a:t>
            </a:r>
            <a:endParaRPr lang="en-US"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야생 응급 처치</a:t>
            </a:r>
            <a:endParaRPr lang="en-US"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재난 분류</a:t>
            </a:r>
            <a:endParaRPr lang="en-US" altLang="ko-KR"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아동 및 영아 대상 심폐소생술</a:t>
            </a:r>
            <a:endParaRPr lang="en-US" altLang="ko-KR" sz="4324" b="1" dirty="0" smtClean="0">
              <a:solidFill>
                <a:srgbClr val="FFFFFF"/>
              </a:solidFill>
              <a:effectLst/>
            </a:endParaRPr>
          </a:p>
          <a:p>
            <a:pPr marL="342900" lvl="1" indent="-342900">
              <a:spcBef>
                <a:spcPts val="1200"/>
              </a:spcBef>
              <a:spcAft>
                <a:spcPts val="1200"/>
              </a:spcAft>
              <a:buFont typeface="Arial"/>
              <a:buChar char="•"/>
            </a:pPr>
            <a:r>
              <a:rPr lang="en-US" sz="4324" b="1" dirty="0" smtClean="0">
                <a:solidFill>
                  <a:srgbClr val="FFFFFF"/>
                </a:solidFill>
                <a:effectLst/>
              </a:rPr>
              <a:t>AED </a:t>
            </a:r>
            <a:r>
              <a:rPr lang="ko-KR" altLang="en-US" sz="4324" b="1" dirty="0" smtClean="0">
                <a:solidFill>
                  <a:srgbClr val="FFFFFF"/>
                </a:solidFill>
                <a:effectLst/>
              </a:rPr>
              <a:t>과정</a:t>
            </a:r>
            <a:endParaRPr lang="en-US" sz="4324" b="1" dirty="0" smtClean="0">
              <a:solidFill>
                <a:srgbClr val="FFFFFF"/>
              </a:solidFill>
              <a:effectLst/>
            </a:endParaRPr>
          </a:p>
          <a:p>
            <a:pPr marL="342900" lvl="1" indent="-342900">
              <a:spcBef>
                <a:spcPts val="1200"/>
              </a:spcBef>
              <a:spcAft>
                <a:spcPts val="1200"/>
              </a:spcAft>
              <a:buFont typeface="Arial"/>
              <a:buChar char="•"/>
            </a:pPr>
            <a:endParaRPr lang="en-US" sz="4324" dirty="0" smtClean="0">
              <a:solidFill>
                <a:srgbClr val="FFFFFF"/>
              </a:solidFill>
              <a:effectLst/>
            </a:endParaRP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응급 처치 훈련</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52</a:t>
            </a:fld>
            <a:endParaRPr lang="en-US" dirty="0"/>
          </a:p>
        </p:txBody>
      </p:sp>
      <p:pic>
        <p:nvPicPr>
          <p:cNvPr id="4" name="Picture 3"/>
          <p:cNvPicPr>
            <a:picLocks noChangeAspect="1"/>
          </p:cNvPicPr>
          <p:nvPr/>
        </p:nvPicPr>
        <p:blipFill>
          <a:blip r:embed="rId3"/>
          <a:stretch>
            <a:fillRect/>
          </a:stretch>
        </p:blipFill>
        <p:spPr>
          <a:xfrm>
            <a:off x="5410199" y="1524000"/>
            <a:ext cx="3156607"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8175139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계획 수립</a:t>
            </a:r>
            <a:endParaRPr lang="en-US" dirty="0"/>
          </a:p>
        </p:txBody>
      </p:sp>
      <p:sp>
        <p:nvSpPr>
          <p:cNvPr id="3" name="Content Placeholder 2"/>
          <p:cNvSpPr>
            <a:spLocks noGrp="1"/>
          </p:cNvSpPr>
          <p:nvPr>
            <p:ph idx="1"/>
          </p:nvPr>
        </p:nvSpPr>
        <p:spPr>
          <a:xfrm>
            <a:off x="304800" y="2362200"/>
            <a:ext cx="4495800" cy="4419600"/>
          </a:xfrm>
        </p:spPr>
        <p:txBody>
          <a:bodyPr>
            <a:normAutofit fontScale="92500" lnSpcReduction="10000"/>
          </a:bodyPr>
          <a:lstStyle/>
          <a:p>
            <a:pPr>
              <a:spcBef>
                <a:spcPts val="600"/>
              </a:spcBef>
              <a:spcAft>
                <a:spcPts val="600"/>
              </a:spcAft>
            </a:pPr>
            <a:r>
              <a:rPr lang="ko-KR" altLang="en-US" sz="3200" b="1" dirty="0" smtClean="0">
                <a:latin typeface="Calibri" pitchFamily="34" charset="0"/>
              </a:rPr>
              <a:t>현장 안전</a:t>
            </a:r>
            <a:r>
              <a:rPr lang="en-US" sz="3200" b="1" dirty="0" smtClean="0">
                <a:latin typeface="Calibri" pitchFamily="34" charset="0"/>
              </a:rPr>
              <a:t>: </a:t>
            </a:r>
            <a:r>
              <a:rPr lang="ko-KR" altLang="en-US" sz="3200" b="1" u="sng" dirty="0" smtClean="0">
                <a:latin typeface="Calibri" pitchFamily="34" charset="0"/>
              </a:rPr>
              <a:t>절대</a:t>
            </a:r>
            <a:r>
              <a:rPr lang="ko-KR" altLang="en-US" sz="3200" b="1" dirty="0" smtClean="0">
                <a:latin typeface="Calibri" pitchFamily="34" charset="0"/>
              </a:rPr>
              <a:t> 스스로를 위험 속에 내던지면 안 된다</a:t>
            </a:r>
            <a:endParaRPr lang="en-US" sz="3200" b="1" dirty="0" smtClean="0">
              <a:latin typeface="Calibri" pitchFamily="34" charset="0"/>
            </a:endParaRPr>
          </a:p>
          <a:p>
            <a:pPr lvl="1">
              <a:spcBef>
                <a:spcPts val="600"/>
              </a:spcBef>
              <a:spcAft>
                <a:spcPts val="600"/>
              </a:spcAft>
            </a:pPr>
            <a:r>
              <a:rPr lang="ko-KR" altLang="en-US" sz="2800" b="1" dirty="0" smtClean="0">
                <a:latin typeface="Calibri" pitchFamily="34" charset="0"/>
              </a:rPr>
              <a:t>현장 안전</a:t>
            </a:r>
            <a:endParaRPr lang="en-US" sz="2800" b="1" dirty="0" smtClean="0">
              <a:latin typeface="Calibri" pitchFamily="34" charset="0"/>
            </a:endParaRPr>
          </a:p>
          <a:p>
            <a:pPr lvl="1">
              <a:spcBef>
                <a:spcPts val="600"/>
              </a:spcBef>
              <a:spcAft>
                <a:spcPts val="600"/>
              </a:spcAft>
            </a:pPr>
            <a:r>
              <a:rPr lang="ko-KR" altLang="en-US" sz="2800" b="1" dirty="0" smtClean="0">
                <a:latin typeface="Calibri" pitchFamily="34" charset="0"/>
              </a:rPr>
              <a:t>체액</a:t>
            </a:r>
            <a:endParaRPr lang="en-US" sz="2800" b="1" dirty="0" smtClean="0">
              <a:latin typeface="Calibri" pitchFamily="34" charset="0"/>
            </a:endParaRPr>
          </a:p>
          <a:p>
            <a:pPr>
              <a:spcBef>
                <a:spcPts val="600"/>
              </a:spcBef>
              <a:spcAft>
                <a:spcPts val="600"/>
              </a:spcAft>
            </a:pPr>
            <a:r>
              <a:rPr lang="ko-KR" altLang="en-US" sz="3200" b="1" dirty="0" smtClean="0">
                <a:latin typeface="Calibri" pitchFamily="34" charset="0"/>
              </a:rPr>
              <a:t>구조대원은 필수적이다</a:t>
            </a:r>
            <a:r>
              <a:rPr lang="en-US" altLang="ko-KR" sz="3200" b="1" dirty="0" smtClean="0">
                <a:latin typeface="Calibri" pitchFamily="34" charset="0"/>
              </a:rPr>
              <a:t>.</a:t>
            </a:r>
            <a:endParaRPr lang="en-US" sz="3200" b="1" dirty="0" smtClean="0">
              <a:latin typeface="Calibri" pitchFamily="34" charset="0"/>
            </a:endParaRPr>
          </a:p>
          <a:p>
            <a:pPr>
              <a:spcBef>
                <a:spcPts val="600"/>
              </a:spcBef>
              <a:spcAft>
                <a:spcPts val="600"/>
              </a:spcAft>
            </a:pPr>
            <a:r>
              <a:rPr lang="ko-KR" altLang="en-US" sz="3200" b="1" dirty="0" smtClean="0">
                <a:latin typeface="Calibri" pitchFamily="34" charset="0"/>
              </a:rPr>
              <a:t>재난 부상자 분류</a:t>
            </a:r>
            <a:endParaRPr lang="en-US" sz="3200" b="1" dirty="0" smtClean="0">
              <a:latin typeface="Calibri" pitchFamily="34" charset="0"/>
            </a:endParaRPr>
          </a:p>
          <a:p>
            <a:pPr marL="342900" lvl="1" indent="-342900">
              <a:spcBef>
                <a:spcPts val="1200"/>
              </a:spcBef>
              <a:spcAft>
                <a:spcPts val="1200"/>
              </a:spcAft>
              <a:buFont typeface="Arial"/>
              <a:buChar char="•"/>
            </a:pPr>
            <a:endParaRPr lang="en-US" sz="9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응급처치</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pic>
        <p:nvPicPr>
          <p:cNvPr id="205826" name="Picture 2" descr="http://www.princeton.edu/~oa/images/firstaid/first-aid-full.jpg"/>
          <p:cNvPicPr>
            <a:picLocks noChangeAspect="1" noChangeArrowheads="1"/>
          </p:cNvPicPr>
          <p:nvPr/>
        </p:nvPicPr>
        <p:blipFill>
          <a:blip r:embed="rId3" cstate="email"/>
          <a:srcRect/>
          <a:stretch>
            <a:fillRect/>
          </a:stretch>
        </p:blipFill>
        <p:spPr bwMode="auto">
          <a:xfrm>
            <a:off x="5029201" y="1524000"/>
            <a:ext cx="3856892"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lide Number Placeholder 8"/>
          <p:cNvSpPr>
            <a:spLocks noGrp="1"/>
          </p:cNvSpPr>
          <p:nvPr>
            <p:ph type="sldNum" sz="quarter" idx="12"/>
          </p:nvPr>
        </p:nvSpPr>
        <p:spPr/>
        <p:txBody>
          <a:bodyPr/>
          <a:lstStyle/>
          <a:p>
            <a:fld id="{09F307A9-962B-D343-AB25-FB6922D86A32}" type="slidenum">
              <a:rPr lang="en-US" smtClean="0"/>
              <a:pPr/>
              <a:t>53</a:t>
            </a:fld>
            <a:endParaRPr lang="en-US"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9F307A9-962B-D343-AB25-FB6922D86A32}" type="slidenum">
              <a:rPr lang="en-US" smtClean="0"/>
              <a:pPr/>
              <a:t>54</a:t>
            </a:fld>
            <a:endParaRPr lang="en-US" dirty="0"/>
          </a:p>
        </p:txBody>
      </p:sp>
      <p:sp>
        <p:nvSpPr>
          <p:cNvPr id="8" name="Content Placeholder 2"/>
          <p:cNvSpPr>
            <a:spLocks noGrp="1"/>
          </p:cNvSpPr>
          <p:nvPr>
            <p:ph sz="half" idx="4294967295"/>
          </p:nvPr>
        </p:nvSpPr>
        <p:spPr>
          <a:xfrm>
            <a:off x="27056" y="584775"/>
            <a:ext cx="9116943" cy="6273225"/>
          </a:xfrm>
          <a:prstGeom prst="roundRect">
            <a:avLst>
              <a:gd name="adj" fmla="val 0"/>
            </a:avLst>
          </a:prstGeom>
          <a:solidFill>
            <a:schemeClr val="bg1"/>
          </a:solidFill>
          <a:ln>
            <a:solidFill>
              <a:schemeClr val="tx1"/>
            </a:solidFill>
          </a:ln>
        </p:spPr>
        <p:txBody>
          <a:bodyPr bIns="108000" numCol="3">
            <a:noAutofit/>
          </a:bodyPr>
          <a:lstStyle/>
          <a:p>
            <a:pPr marL="174625" indent="-174625">
              <a:buNone/>
            </a:pPr>
            <a:r>
              <a:rPr lang="en-US" sz="1600" dirty="0"/>
              <a:t>• </a:t>
            </a:r>
            <a:r>
              <a:rPr lang="en-US" sz="1600" dirty="0" smtClean="0"/>
              <a:t>The Disaster First Aid Handbook </a:t>
            </a:r>
          </a:p>
          <a:p>
            <a:pPr marL="174625" indent="-174625">
              <a:buNone/>
            </a:pPr>
            <a:r>
              <a:rPr lang="en-US" sz="1600" dirty="0" smtClean="0"/>
              <a:t>• Triage Tags or Tapes / marking pens </a:t>
            </a:r>
          </a:p>
          <a:p>
            <a:pPr marL="174625" indent="-174625">
              <a:buNone/>
            </a:pPr>
            <a:r>
              <a:rPr lang="en-US" sz="1600" dirty="0" smtClean="0"/>
              <a:t>• Latex or vinyl gloves, 20 to 30 pairs</a:t>
            </a:r>
          </a:p>
          <a:p>
            <a:pPr marL="174625" indent="-174625">
              <a:buNone/>
            </a:pPr>
            <a:r>
              <a:rPr lang="en-US" sz="1600" dirty="0" smtClean="0"/>
              <a:t>• Cloth </a:t>
            </a:r>
            <a:r>
              <a:rPr lang="en-US" sz="1600" dirty="0" err="1" smtClean="0"/>
              <a:t>advesive</a:t>
            </a:r>
            <a:r>
              <a:rPr lang="en-US" sz="1600" dirty="0" smtClean="0"/>
              <a:t> tapes 1” and 2” wide (2or 3 rolls)</a:t>
            </a:r>
          </a:p>
          <a:p>
            <a:pPr marL="174625" indent="-174625">
              <a:buNone/>
            </a:pPr>
            <a:r>
              <a:rPr lang="en-US" sz="1600" dirty="0" smtClean="0"/>
              <a:t>• Plastic </a:t>
            </a:r>
            <a:r>
              <a:rPr lang="en-US" sz="1600" dirty="0" err="1" smtClean="0"/>
              <a:t>advesive</a:t>
            </a:r>
            <a:r>
              <a:rPr lang="en-US" sz="1600" dirty="0" smtClean="0"/>
              <a:t> tapes 1” and 2” wide (2or 3 rolls)</a:t>
            </a:r>
          </a:p>
          <a:p>
            <a:pPr marL="174625" indent="-174625">
              <a:buNone/>
            </a:pPr>
            <a:r>
              <a:rPr lang="en-US" sz="1600" dirty="0" smtClean="0"/>
              <a:t>• Large &amp; Medium sterile gauze pads 4x4 and 8x10 </a:t>
            </a:r>
          </a:p>
          <a:p>
            <a:pPr marL="174625" indent="-174625">
              <a:buNone/>
            </a:pPr>
            <a:r>
              <a:rPr lang="en-US" sz="1600" dirty="0" smtClean="0"/>
              <a:t>• Extra-Large </a:t>
            </a:r>
            <a:r>
              <a:rPr lang="en-US" sz="1600" dirty="0" err="1" smtClean="0"/>
              <a:t>band-aids</a:t>
            </a:r>
            <a:r>
              <a:rPr lang="en-US" sz="1600" dirty="0" smtClean="0"/>
              <a:t> 2”x4” or larger</a:t>
            </a:r>
          </a:p>
          <a:p>
            <a:pPr marL="174625" indent="-174625">
              <a:buNone/>
            </a:pPr>
            <a:r>
              <a:rPr lang="en-US" sz="1600" dirty="0" smtClean="0"/>
              <a:t>• Quick Clot 3 packages</a:t>
            </a:r>
          </a:p>
          <a:p>
            <a:pPr marL="174625" indent="-174625">
              <a:buNone/>
            </a:pPr>
            <a:r>
              <a:rPr lang="en-US" sz="1600" dirty="0" smtClean="0"/>
              <a:t>•  Israeli Pressure Dressing</a:t>
            </a:r>
          </a:p>
          <a:p>
            <a:pPr marL="174625" indent="-174625">
              <a:buNone/>
            </a:pPr>
            <a:r>
              <a:rPr lang="en-US" sz="1600" dirty="0" smtClean="0"/>
              <a:t>• Large packages (100 non-sterile 4"x4”gauze) (2 or 3 </a:t>
            </a:r>
            <a:r>
              <a:rPr lang="en-US" sz="1600" dirty="0" err="1" smtClean="0"/>
              <a:t>pkgs</a:t>
            </a:r>
            <a:r>
              <a:rPr lang="en-US" sz="1600" dirty="0" smtClean="0"/>
              <a:t>) </a:t>
            </a:r>
          </a:p>
          <a:p>
            <a:pPr marL="174625" indent="-174625">
              <a:buNone/>
            </a:pPr>
            <a:r>
              <a:rPr lang="en-US" sz="1600" dirty="0" smtClean="0"/>
              <a:t>• Roller bandages Kling /</a:t>
            </a:r>
            <a:r>
              <a:rPr lang="en-US" sz="1600" dirty="0" err="1" smtClean="0"/>
              <a:t>Kerlix</a:t>
            </a:r>
            <a:r>
              <a:rPr lang="en-US" sz="1600" dirty="0" smtClean="0"/>
              <a:t>, or make your own (12 to 25)</a:t>
            </a:r>
          </a:p>
          <a:p>
            <a:pPr marL="174625" indent="-174625">
              <a:buNone/>
            </a:pPr>
            <a:r>
              <a:rPr lang="en-US" sz="1600" dirty="0" smtClean="0"/>
              <a:t>• Triangle “cravat” slings, or make your own (several)	</a:t>
            </a:r>
          </a:p>
          <a:p>
            <a:pPr marL="174625" indent="-174625">
              <a:buNone/>
            </a:pPr>
            <a:endParaRPr lang="en-US" sz="1600" dirty="0" smtClean="0"/>
          </a:p>
          <a:p>
            <a:pPr marL="174625" indent="-174625">
              <a:buNone/>
            </a:pPr>
            <a:r>
              <a:rPr lang="en-US" sz="1600" dirty="0" smtClean="0"/>
              <a:t>• Lots of extra-large safety pins </a:t>
            </a:r>
          </a:p>
          <a:p>
            <a:pPr marL="174625" indent="-174625">
              <a:buNone/>
            </a:pPr>
            <a:r>
              <a:rPr lang="en-US" sz="1600" dirty="0" smtClean="0"/>
              <a:t>• Mild disinfectant (“Green Soap” or </a:t>
            </a:r>
            <a:r>
              <a:rPr lang="en-US" sz="1600" dirty="0" err="1" smtClean="0"/>
              <a:t>Betadine</a:t>
            </a:r>
            <a:r>
              <a:rPr lang="en-US" sz="1600" dirty="0" smtClean="0"/>
              <a:t> scrub)</a:t>
            </a:r>
          </a:p>
          <a:p>
            <a:pPr marL="174625" indent="-174625">
              <a:buNone/>
            </a:pPr>
            <a:r>
              <a:rPr lang="en-US" sz="1600" dirty="0" smtClean="0"/>
              <a:t>• Hydrogen Peroxide (to use, dilute with water 50/50)</a:t>
            </a:r>
          </a:p>
          <a:p>
            <a:pPr marL="174625" indent="-174625">
              <a:buNone/>
            </a:pPr>
            <a:r>
              <a:rPr lang="en-US" sz="1600" dirty="0" smtClean="0"/>
              <a:t>• Antibiotic ointment (</a:t>
            </a:r>
            <a:r>
              <a:rPr lang="en-US" sz="1600" dirty="0" err="1" smtClean="0"/>
              <a:t>Polysporin</a:t>
            </a:r>
            <a:r>
              <a:rPr lang="en-US" sz="1600" dirty="0" smtClean="0"/>
              <a:t>, Bacitracin)</a:t>
            </a:r>
          </a:p>
          <a:p>
            <a:pPr marL="174625" indent="-174625">
              <a:buNone/>
            </a:pPr>
            <a:r>
              <a:rPr lang="en-US" sz="1600" dirty="0" smtClean="0"/>
              <a:t>• Sterile water or sterile Normal Saline</a:t>
            </a:r>
          </a:p>
          <a:p>
            <a:pPr marL="174625" indent="-174625">
              <a:buNone/>
            </a:pPr>
            <a:r>
              <a:rPr lang="en-US" sz="1600" dirty="0" smtClean="0"/>
              <a:t>• Large waterproof Magic Marker</a:t>
            </a:r>
          </a:p>
          <a:p>
            <a:pPr marL="174625" indent="-174625">
              <a:buNone/>
            </a:pPr>
            <a:r>
              <a:rPr lang="en-US" sz="1600" dirty="0" smtClean="0"/>
              <a:t>• First Report &amp; Second Report forms (in the book)</a:t>
            </a:r>
          </a:p>
          <a:p>
            <a:pPr marL="174625" indent="-174625">
              <a:buNone/>
            </a:pPr>
            <a:r>
              <a:rPr lang="en-US" sz="1600" dirty="0" smtClean="0"/>
              <a:t>• Small tablet or clipboard and pens </a:t>
            </a:r>
          </a:p>
          <a:p>
            <a:pPr marL="174625" indent="-174625">
              <a:buNone/>
            </a:pPr>
            <a:r>
              <a:rPr lang="en-US" sz="1600" dirty="0" smtClean="0"/>
              <a:t>• Plastic baggies and heavy garbage bags </a:t>
            </a:r>
          </a:p>
          <a:p>
            <a:pPr marL="174625" indent="-174625">
              <a:buNone/>
            </a:pPr>
            <a:r>
              <a:rPr lang="en-US" sz="1600" dirty="0" smtClean="0"/>
              <a:t>• Plastic sheeting ground cover 12x25 </a:t>
            </a:r>
            <a:r>
              <a:rPr lang="en-US" sz="1600" dirty="0" err="1" smtClean="0"/>
              <a:t>ft</a:t>
            </a:r>
            <a:r>
              <a:rPr lang="en-US" sz="1600" dirty="0" smtClean="0"/>
              <a:t> roll</a:t>
            </a:r>
          </a:p>
          <a:p>
            <a:pPr marL="174625" indent="-174625">
              <a:buNone/>
            </a:pPr>
            <a:r>
              <a:rPr lang="en-US" sz="1600" dirty="0" smtClean="0"/>
              <a:t>• Mylar “space blankets” (6-12 or more)</a:t>
            </a:r>
          </a:p>
          <a:p>
            <a:pPr marL="174625" indent="-174625">
              <a:buNone/>
            </a:pPr>
            <a:r>
              <a:rPr lang="en-US" sz="1600" dirty="0" smtClean="0"/>
              <a:t>• Clothesline-type rope or sash-cord </a:t>
            </a:r>
          </a:p>
          <a:p>
            <a:pPr marL="174625" indent="-174625">
              <a:buNone/>
            </a:pPr>
            <a:endParaRPr lang="en-US" sz="1600" dirty="0" smtClean="0"/>
          </a:p>
          <a:p>
            <a:pPr marL="174625" indent="-174625">
              <a:buNone/>
            </a:pPr>
            <a:r>
              <a:rPr lang="en-US" sz="1600" dirty="0" smtClean="0"/>
              <a:t>• “Duck” Tape (good for everything)</a:t>
            </a:r>
          </a:p>
          <a:p>
            <a:pPr marL="174625" indent="-174625">
              <a:buNone/>
            </a:pPr>
            <a:r>
              <a:rPr lang="en-US" sz="1600" dirty="0" smtClean="0"/>
              <a:t>• Blunt-ended or “EMT” scissors 2 or 3 pairs</a:t>
            </a:r>
          </a:p>
          <a:p>
            <a:pPr marL="174625" indent="-174625">
              <a:buNone/>
            </a:pPr>
            <a:r>
              <a:rPr lang="en-US" sz="1600" dirty="0" smtClean="0"/>
              <a:t>• Kitchen rubber gloves for general mess</a:t>
            </a:r>
          </a:p>
          <a:p>
            <a:pPr marL="174625" indent="-174625">
              <a:buNone/>
            </a:pPr>
            <a:r>
              <a:rPr lang="en-US" sz="1600" dirty="0" smtClean="0"/>
              <a:t>• Pocket knife or folding lock-blade knife</a:t>
            </a:r>
          </a:p>
          <a:p>
            <a:pPr marL="174625" indent="-174625">
              <a:buNone/>
            </a:pPr>
            <a:r>
              <a:rPr lang="en-US" sz="1600" dirty="0" smtClean="0"/>
              <a:t>• Consider a clean plastic spray or squirt bottle</a:t>
            </a:r>
          </a:p>
          <a:p>
            <a:pPr marL="174625" indent="-174625">
              <a:buNone/>
            </a:pPr>
            <a:r>
              <a:rPr lang="en-US" sz="1600" dirty="0" smtClean="0"/>
              <a:t>• Keep 2 weeks supply of needed prescription  medications you or your family usually take. If Diabetic  include medicine &amp; snack foods for them.</a:t>
            </a:r>
          </a:p>
          <a:p>
            <a:pPr marL="174625" indent="-174625">
              <a:buNone/>
            </a:pPr>
            <a:r>
              <a:rPr lang="en-US" sz="1600" dirty="0" smtClean="0"/>
              <a:t>• Aspirin for FEVER/HEART ISSUES</a:t>
            </a:r>
          </a:p>
          <a:p>
            <a:pPr marL="174625" indent="-174625">
              <a:buNone/>
            </a:pPr>
            <a:r>
              <a:rPr lang="en-US" sz="1600" dirty="0" smtClean="0"/>
              <a:t>• Anti-Diarrhea medicine</a:t>
            </a:r>
          </a:p>
          <a:p>
            <a:pPr marL="174625" indent="-174625">
              <a:buNone/>
            </a:pPr>
            <a:r>
              <a:rPr lang="en-US" sz="1600" dirty="0" smtClean="0"/>
              <a:t>• Clean water</a:t>
            </a:r>
          </a:p>
          <a:p>
            <a:pPr marL="174625" indent="-174625">
              <a:buNone/>
            </a:pPr>
            <a:r>
              <a:rPr lang="en-US" sz="1600" dirty="0" smtClean="0"/>
              <a:t>• CPR Mask</a:t>
            </a:r>
          </a:p>
          <a:p>
            <a:pPr marL="174625" indent="-174625">
              <a:buNone/>
            </a:pPr>
            <a:r>
              <a:rPr lang="en-US" sz="1600" dirty="0" smtClean="0"/>
              <a:t>• Instant Cold Compress</a:t>
            </a:r>
          </a:p>
          <a:p>
            <a:pPr marL="174625" indent="-174625">
              <a:buNone/>
            </a:pPr>
            <a:r>
              <a:rPr lang="en-US" sz="1600" dirty="0" smtClean="0"/>
              <a:t>• Super Glue</a:t>
            </a:r>
          </a:p>
          <a:p>
            <a:pPr marL="174625" indent="-174625">
              <a:buNone/>
            </a:pPr>
            <a:endParaRPr lang="en-US" sz="1600" dirty="0"/>
          </a:p>
          <a:p>
            <a:pPr marL="174625" lvl="1" indent="-174625">
              <a:spcAft>
                <a:spcPts val="600"/>
              </a:spcAft>
              <a:buNone/>
            </a:pPr>
            <a:endParaRPr lang="en-US" sz="900" b="1" dirty="0"/>
          </a:p>
        </p:txBody>
      </p:sp>
      <p:sp>
        <p:nvSpPr>
          <p:cNvPr id="4" name="TextBox 3"/>
          <p:cNvSpPr txBox="1"/>
          <p:nvPr/>
        </p:nvSpPr>
        <p:spPr>
          <a:xfrm>
            <a:off x="0" y="0"/>
            <a:ext cx="9143999" cy="584775"/>
          </a:xfrm>
          <a:prstGeom prst="rect">
            <a:avLst/>
          </a:prstGeom>
          <a:solidFill>
            <a:schemeClr val="bg1"/>
          </a:solidFill>
        </p:spPr>
        <p:txBody>
          <a:bodyPr wrap="square" rtlCol="0">
            <a:spAutoFit/>
          </a:bodyPr>
          <a:lstStyle/>
          <a:p>
            <a:pPr algn="ctr"/>
            <a:r>
              <a:rPr lang="en-US" sz="3200" b="1" dirty="0" smtClean="0"/>
              <a:t>EMT Dave’s Recommended Disaster First Aid Kit</a:t>
            </a:r>
            <a:endParaRPr lang="en-US" sz="3200" b="1" dirty="0"/>
          </a:p>
        </p:txBody>
      </p:sp>
    </p:spTree>
    <p:extLst>
      <p:ext uri="{BB962C8B-B14F-4D97-AF65-F5344CB8AC3E}">
        <p14:creationId xmlns:p14="http://schemas.microsoft.com/office/powerpoint/2010/main" val="393157703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의사소통 계획</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3" name="Title 1"/>
          <p:cNvSpPr txBox="1">
            <a:spLocks/>
          </p:cNvSpPr>
          <p:nvPr/>
        </p:nvSpPr>
        <p:spPr>
          <a:xfrm>
            <a:off x="152401" y="1524000"/>
            <a:ext cx="489857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가족단위 의사소통</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55</a:t>
            </a:fld>
            <a:endParaRPr lang="en-US" dirty="0"/>
          </a:p>
        </p:txBody>
      </p:sp>
      <p:sp>
        <p:nvSpPr>
          <p:cNvPr id="11" name="Content Placeholder 2"/>
          <p:cNvSpPr>
            <a:spLocks noGrp="1"/>
          </p:cNvSpPr>
          <p:nvPr>
            <p:ph idx="1"/>
          </p:nvPr>
        </p:nvSpPr>
        <p:spPr>
          <a:xfrm>
            <a:off x="304800" y="2362200"/>
            <a:ext cx="4495800" cy="4419600"/>
          </a:xfrm>
        </p:spPr>
        <p:txBody>
          <a:bodyPr>
            <a:normAutofit fontScale="55000" lnSpcReduction="20000"/>
          </a:bodyPr>
          <a:lstStyle/>
          <a:p>
            <a:pPr marL="342900" lvl="1" indent="-342900">
              <a:spcBef>
                <a:spcPts val="1200"/>
              </a:spcBef>
              <a:spcAft>
                <a:spcPts val="1200"/>
              </a:spcAft>
              <a:buFont typeface="Arial"/>
              <a:buChar char="•"/>
            </a:pPr>
            <a:r>
              <a:rPr lang="ko-KR" altLang="en-US" sz="4324" b="1" dirty="0" smtClean="0">
                <a:solidFill>
                  <a:srgbClr val="FFFFFF"/>
                </a:solidFill>
              </a:rPr>
              <a:t>선불 전화카드</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사진</a:t>
            </a:r>
            <a:endParaRPr lang="en-US"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연락망</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권한 분배</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err="1" smtClean="0">
                <a:solidFill>
                  <a:srgbClr val="FFFFFF"/>
                </a:solidFill>
              </a:rPr>
              <a:t>집결지</a:t>
            </a:r>
            <a:endParaRPr lang="en-US" altLang="ko-KR" sz="4324" b="1" dirty="0" smtClean="0">
              <a:solidFill>
                <a:srgbClr val="FFFFFF"/>
              </a:solidFill>
            </a:endParaRPr>
          </a:p>
          <a:p>
            <a:pPr marL="342900" lvl="1" indent="-342900">
              <a:spcBef>
                <a:spcPts val="1200"/>
              </a:spcBef>
              <a:spcAft>
                <a:spcPts val="1200"/>
              </a:spcAft>
              <a:buFont typeface="Arial"/>
              <a:buChar char="•"/>
            </a:pPr>
            <a:r>
              <a:rPr lang="ko-KR" altLang="en-US" sz="4324" b="1" dirty="0" smtClean="0">
                <a:solidFill>
                  <a:srgbClr val="FFFFFF"/>
                </a:solidFill>
              </a:rPr>
              <a:t>제</a:t>
            </a:r>
            <a:r>
              <a:rPr lang="en-US" altLang="ko-KR" sz="4324" b="1" dirty="0" smtClean="0">
                <a:solidFill>
                  <a:srgbClr val="FFFFFF"/>
                </a:solidFill>
              </a:rPr>
              <a:t>3 </a:t>
            </a:r>
            <a:r>
              <a:rPr lang="ko-KR" altLang="en-US" sz="4324" b="1" dirty="0" smtClean="0">
                <a:solidFill>
                  <a:srgbClr val="FFFFFF"/>
                </a:solidFill>
              </a:rPr>
              <a:t>집결장소</a:t>
            </a:r>
            <a:endParaRPr lang="en-US" altLang="ko-KR" sz="941" b="1" dirty="0" smtClean="0"/>
          </a:p>
          <a:p>
            <a:pPr marL="342900" lvl="1" indent="-342900">
              <a:spcBef>
                <a:spcPts val="1200"/>
              </a:spcBef>
              <a:spcAft>
                <a:spcPts val="1200"/>
              </a:spcAft>
              <a:buFont typeface="Arial"/>
              <a:buChar char="•"/>
            </a:pPr>
            <a:r>
              <a:rPr lang="ko-KR" altLang="en-US" sz="4400" b="1" dirty="0" smtClean="0">
                <a:solidFill>
                  <a:srgbClr val="FFFFFF"/>
                </a:solidFill>
              </a:rPr>
              <a:t>장소를 표시하라</a:t>
            </a:r>
            <a:endParaRPr lang="en-US" sz="4400" b="1" dirty="0" smtClean="0">
              <a:solidFill>
                <a:srgbClr val="FFFFFF"/>
              </a:solidFill>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70752" y="1524000"/>
            <a:ext cx="3087448" cy="44450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08365391"/>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09F307A9-962B-D343-AB25-FB6922D86A32}" type="slidenum">
              <a:rPr lang="en-US" smtClean="0"/>
              <a:pPr/>
              <a:t>56</a:t>
            </a:fld>
            <a:endParaRPr lang="en-US" dirty="0"/>
          </a:p>
        </p:txBody>
      </p:sp>
      <p:pic>
        <p:nvPicPr>
          <p:cNvPr id="7170"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5875"/>
            <a:ext cx="9220200" cy="6972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6392347"/>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연락을 유지하라</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indent="-274320">
              <a:spcBef>
                <a:spcPts val="1200"/>
              </a:spcBef>
              <a:spcAft>
                <a:spcPts val="12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라디오</a:t>
            </a:r>
            <a:r>
              <a:rPr lang="en-US" sz="8000" b="1" dirty="0" smtClean="0">
                <a:solidFill>
                  <a:prstClr val="white"/>
                </a:solidFill>
                <a:effectLst>
                  <a:outerShdw blurRad="50800" dist="50800" dir="2700000" algn="tl" rotWithShape="0">
                    <a:srgbClr val="000000"/>
                  </a:outerShdw>
                </a:effectLst>
              </a:rPr>
              <a:t>:</a:t>
            </a: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아마추어 무선통신</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포켓용</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크랭크 라디오</a:t>
            </a:r>
            <a:r>
              <a:rPr lang="en-US" altLang="ko-KR" sz="8000" b="1" dirty="0" smtClean="0">
                <a:solidFill>
                  <a:prstClr val="white"/>
                </a:solidFill>
                <a:effectLst>
                  <a:outerShdw blurRad="50800" dist="50800" dir="2700000" algn="tl" rotWithShape="0">
                    <a:srgbClr val="000000"/>
                  </a:outerShdw>
                </a:effectLst>
              </a:rPr>
              <a:t>(</a:t>
            </a:r>
            <a:r>
              <a:rPr lang="en-US" sz="8000" b="1" dirty="0" smtClean="0">
                <a:solidFill>
                  <a:prstClr val="white"/>
                </a:solidFill>
                <a:effectLst>
                  <a:outerShdw blurRad="50800" dist="50800" dir="2700000" algn="tl" rotWithShape="0">
                    <a:srgbClr val="000000"/>
                  </a:outerShdw>
                </a:effectLst>
              </a:rPr>
              <a:t>Crank Radio)</a:t>
            </a:r>
          </a:p>
          <a:p>
            <a:pPr marL="274320"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핸드폰</a:t>
            </a:r>
            <a:r>
              <a:rPr lang="en-US" sz="8000" b="1" dirty="0" smtClean="0">
                <a:solidFill>
                  <a:prstClr val="white"/>
                </a:solidFill>
                <a:effectLst>
                  <a:outerShdw blurRad="50800" dist="50800" dir="2700000" algn="tl" rotWithShape="0">
                    <a:srgbClr val="000000"/>
                  </a:outerShdw>
                </a:effectLst>
              </a:rPr>
              <a:t>/</a:t>
            </a:r>
            <a:r>
              <a:rPr lang="ko-KR" altLang="en-US" sz="8000" b="1" dirty="0" smtClean="0">
                <a:solidFill>
                  <a:prstClr val="white"/>
                </a:solidFill>
                <a:effectLst>
                  <a:outerShdw blurRad="50800" dist="50800" dir="2700000" algn="tl" rotWithShape="0">
                    <a:srgbClr val="000000"/>
                  </a:outerShdw>
                </a:effectLst>
              </a:rPr>
              <a:t>문자</a:t>
            </a:r>
            <a:endParaRPr lang="en-US" sz="8000" b="1" dirty="0" smtClean="0">
              <a:solidFill>
                <a:prstClr val="white"/>
              </a:solidFill>
              <a:effectLst>
                <a:outerShdw blurRad="50800" dist="50800" dir="2700000" algn="tl" rotWithShape="0">
                  <a:srgbClr val="000000"/>
                </a:outerShdw>
              </a:effectLst>
            </a:endParaRPr>
          </a:p>
          <a:p>
            <a:pPr marL="274320"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비 전자 식</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6400" b="1" dirty="0" smtClean="0">
                <a:solidFill>
                  <a:prstClr val="white"/>
                </a:solidFill>
                <a:effectLst>
                  <a:outerShdw blurRad="50800" dist="50800" dir="2700000" algn="tl" rotWithShape="0">
                    <a:srgbClr val="000000"/>
                  </a:outerShdw>
                </a:effectLst>
              </a:rPr>
              <a:t>신호탄</a:t>
            </a:r>
            <a:r>
              <a:rPr lang="en-US" sz="6400" b="1" dirty="0" smtClean="0">
                <a:solidFill>
                  <a:prstClr val="white"/>
                </a:solidFill>
                <a:effectLst>
                  <a:outerShdw blurRad="50800" dist="50800" dir="2700000" algn="tl" rotWithShape="0">
                    <a:srgbClr val="000000"/>
                  </a:outerShdw>
                </a:effectLst>
              </a:rPr>
              <a:t>/</a:t>
            </a:r>
            <a:r>
              <a:rPr lang="ko-KR" altLang="en-US" sz="6400" b="1" dirty="0" err="1" smtClean="0">
                <a:solidFill>
                  <a:prstClr val="white"/>
                </a:solidFill>
                <a:effectLst>
                  <a:outerShdw blurRad="50800" dist="50800" dir="2700000" algn="tl" rotWithShape="0">
                    <a:srgbClr val="000000"/>
                  </a:outerShdw>
                </a:effectLst>
              </a:rPr>
              <a:t>후레쉬</a:t>
            </a:r>
            <a:endParaRPr lang="en-US" sz="64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6400" b="1" dirty="0" smtClean="0">
                <a:solidFill>
                  <a:prstClr val="white"/>
                </a:solidFill>
                <a:effectLst>
                  <a:outerShdw blurRad="50800" dist="50800" dir="2700000" algn="tl" rotWithShape="0">
                    <a:srgbClr val="000000"/>
                  </a:outerShdw>
                </a:effectLst>
              </a:rPr>
              <a:t>호각</a:t>
            </a:r>
            <a:endParaRPr lang="en-US" sz="64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6400" b="1" dirty="0" smtClean="0">
                <a:solidFill>
                  <a:prstClr val="white"/>
                </a:solidFill>
                <a:effectLst>
                  <a:outerShdw blurRad="50800" dist="50800" dir="2700000" algn="tl" rotWithShape="0">
                    <a:srgbClr val="000000"/>
                  </a:outerShdw>
                </a:effectLst>
              </a:rPr>
              <a:t>거울</a:t>
            </a:r>
            <a:endParaRPr lang="en-US" sz="64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6400" b="1" dirty="0" smtClean="0">
                <a:solidFill>
                  <a:prstClr val="white"/>
                </a:solidFill>
                <a:effectLst>
                  <a:outerShdw blurRad="50800" dist="50800" dir="2700000" algn="tl" rotWithShape="0">
                    <a:srgbClr val="000000"/>
                  </a:outerShdw>
                </a:effectLst>
              </a:rPr>
              <a:t>연기</a:t>
            </a:r>
            <a:endParaRPr lang="en-US" sz="64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6400" b="1" dirty="0" smtClean="0">
                <a:solidFill>
                  <a:prstClr val="white"/>
                </a:solidFill>
                <a:effectLst>
                  <a:outerShdw blurRad="50800" dist="50800" dir="2700000" algn="tl" rotWithShape="0">
                    <a:srgbClr val="000000"/>
                  </a:outerShdw>
                </a:effectLst>
              </a:rPr>
              <a:t>글로 쓰기</a:t>
            </a:r>
            <a:r>
              <a:rPr lang="en-US" sz="6400" b="1" dirty="0" smtClean="0">
                <a:solidFill>
                  <a:prstClr val="white"/>
                </a:solidFill>
                <a:effectLst>
                  <a:outerShdw blurRad="50800" dist="50800" dir="2700000" algn="tl" rotWithShape="0">
                    <a:srgbClr val="000000"/>
                  </a:outerShdw>
                </a:effectLst>
              </a:rPr>
              <a:t> (SOS</a:t>
            </a:r>
            <a:r>
              <a:rPr lang="ko-KR" altLang="en-US" sz="6400" b="1" dirty="0" smtClean="0">
                <a:solidFill>
                  <a:prstClr val="white"/>
                </a:solidFill>
                <a:effectLst>
                  <a:outerShdw blurRad="50800" dist="50800" dir="2700000" algn="tl" rotWithShape="0">
                    <a:srgbClr val="000000"/>
                  </a:outerShdw>
                </a:effectLst>
              </a:rPr>
              <a:t>를 바위에</a:t>
            </a:r>
            <a:r>
              <a:rPr lang="en-US" sz="6400" b="1" dirty="0" smtClean="0">
                <a:solidFill>
                  <a:prstClr val="white"/>
                </a:solidFill>
                <a:effectLst>
                  <a:outerShdw blurRad="50800" dist="50800" dir="2700000" algn="tl" rotWithShape="0">
                    <a:srgbClr val="000000"/>
                  </a:outerShdw>
                </a:effectLst>
              </a:rPr>
              <a:t>)</a:t>
            </a: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57</a:t>
            </a:fld>
            <a:endParaRPr lang="en-US" dirty="0">
              <a:solidFill>
                <a:prstClr val="white"/>
              </a:solidFill>
            </a:endParaRPr>
          </a:p>
        </p:txBody>
      </p:sp>
      <p:pic>
        <p:nvPicPr>
          <p:cNvPr id="92162" name="Picture 2" descr="http://4.bp.blogspot.com/-AF979dJ3_ls/TZxUqC2t4eI/AAAAAAAAADs/0KgOIK6Q5KA/s1600/japon-tsunami-sos-kessennuma.jpg"/>
          <p:cNvPicPr>
            <a:picLocks noChangeAspect="1" noChangeArrowheads="1"/>
          </p:cNvPicPr>
          <p:nvPr/>
        </p:nvPicPr>
        <p:blipFill>
          <a:blip r:embed="rId3" cstate="email"/>
          <a:srcRect/>
          <a:stretch>
            <a:fillRect/>
          </a:stretch>
        </p:blipFill>
        <p:spPr bwMode="auto">
          <a:xfrm>
            <a:off x="5486400" y="1371600"/>
            <a:ext cx="3429000" cy="3955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5768918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의사소통 계획</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3" name="Title 1"/>
          <p:cNvSpPr txBox="1">
            <a:spLocks/>
          </p:cNvSpPr>
          <p:nvPr/>
        </p:nvSpPr>
        <p:spPr>
          <a:xfrm>
            <a:off x="152401" y="1524000"/>
            <a:ext cx="489857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가족단위 의사소통</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58</a:t>
            </a:fld>
            <a:endParaRPr lang="en-US" dirty="0"/>
          </a:p>
        </p:txBody>
      </p:sp>
      <p:sp>
        <p:nvSpPr>
          <p:cNvPr id="11" name="Content Placeholder 2"/>
          <p:cNvSpPr>
            <a:spLocks noGrp="1"/>
          </p:cNvSpPr>
          <p:nvPr>
            <p:ph idx="1"/>
          </p:nvPr>
        </p:nvSpPr>
        <p:spPr>
          <a:xfrm>
            <a:off x="152401" y="2362200"/>
            <a:ext cx="4898569" cy="4419600"/>
          </a:xfrm>
        </p:spPr>
        <p:txBody>
          <a:bodyPr>
            <a:normAutofit fontScale="47500" lnSpcReduction="20000"/>
          </a:bodyPr>
          <a:lstStyle/>
          <a:p>
            <a:pPr marL="742950" lvl="2" indent="-342900">
              <a:spcBef>
                <a:spcPts val="1200"/>
              </a:spcBef>
              <a:spcAft>
                <a:spcPts val="1200"/>
              </a:spcAft>
            </a:pPr>
            <a:r>
              <a:rPr lang="ko-KR" altLang="en-US" sz="3924" b="1" dirty="0" err="1" smtClean="0">
                <a:solidFill>
                  <a:srgbClr val="FFFFFF"/>
                </a:solidFill>
              </a:rPr>
              <a:t>집결지</a:t>
            </a:r>
            <a:endParaRPr lang="en-US" altLang="ko-KR" sz="3924" b="1" dirty="0" smtClean="0">
              <a:solidFill>
                <a:srgbClr val="FFFFFF"/>
              </a:solidFill>
            </a:endParaRPr>
          </a:p>
          <a:p>
            <a:pPr marL="742950" lvl="2" indent="-342900">
              <a:spcBef>
                <a:spcPts val="1200"/>
              </a:spcBef>
              <a:spcAft>
                <a:spcPts val="1200"/>
              </a:spcAft>
            </a:pPr>
            <a:r>
              <a:rPr lang="ko-KR" altLang="en-US" sz="3924" b="1" dirty="0" smtClean="0">
                <a:solidFill>
                  <a:srgbClr val="FFFFFF"/>
                </a:solidFill>
              </a:rPr>
              <a:t>집 단위 </a:t>
            </a:r>
            <a:r>
              <a:rPr lang="en-US" sz="3924" b="1" dirty="0" smtClean="0">
                <a:solidFill>
                  <a:srgbClr val="FFFFFF"/>
                </a:solidFill>
              </a:rPr>
              <a:t>– 100m </a:t>
            </a:r>
            <a:r>
              <a:rPr lang="ko-KR" altLang="en-US" sz="3924" b="1" dirty="0" smtClean="0">
                <a:solidFill>
                  <a:srgbClr val="FFFFFF"/>
                </a:solidFill>
              </a:rPr>
              <a:t>떨어진 곳</a:t>
            </a:r>
            <a:endParaRPr lang="en-US" sz="3924" b="1" dirty="0" smtClean="0">
              <a:solidFill>
                <a:srgbClr val="FFFFFF"/>
              </a:solidFill>
            </a:endParaRPr>
          </a:p>
          <a:p>
            <a:pPr marL="742950" lvl="2" indent="-342900">
              <a:spcBef>
                <a:spcPts val="1200"/>
              </a:spcBef>
              <a:spcAft>
                <a:spcPts val="1200"/>
              </a:spcAft>
            </a:pPr>
            <a:r>
              <a:rPr lang="ko-KR" altLang="en-US" sz="3924" b="1" dirty="0" smtClean="0">
                <a:solidFill>
                  <a:srgbClr val="FFFFFF"/>
                </a:solidFill>
              </a:rPr>
              <a:t>마을  단위</a:t>
            </a:r>
            <a:r>
              <a:rPr lang="en-US" sz="3924" b="1" dirty="0" smtClean="0">
                <a:solidFill>
                  <a:srgbClr val="FFFFFF"/>
                </a:solidFill>
              </a:rPr>
              <a:t>– 5-10 </a:t>
            </a:r>
            <a:r>
              <a:rPr lang="ko-KR" altLang="en-US" sz="3924" b="1" dirty="0" smtClean="0">
                <a:solidFill>
                  <a:srgbClr val="FFFFFF"/>
                </a:solidFill>
              </a:rPr>
              <a:t>마일 떨어진 곳</a:t>
            </a:r>
            <a:endParaRPr lang="en-US" sz="3924" b="1" dirty="0" smtClean="0">
              <a:solidFill>
                <a:srgbClr val="FFFFFF"/>
              </a:solidFill>
            </a:endParaRPr>
          </a:p>
          <a:p>
            <a:pPr marL="742950" lvl="2" indent="-342900">
              <a:spcBef>
                <a:spcPts val="1200"/>
              </a:spcBef>
              <a:spcAft>
                <a:spcPts val="1200"/>
              </a:spcAft>
            </a:pPr>
            <a:r>
              <a:rPr lang="ko-KR" altLang="en-US" sz="3924" b="1" dirty="0" smtClean="0">
                <a:solidFill>
                  <a:srgbClr val="FFFFFF"/>
                </a:solidFill>
              </a:rPr>
              <a:t>지역 단위</a:t>
            </a:r>
            <a:r>
              <a:rPr lang="en-US" sz="3924" b="1" dirty="0" smtClean="0">
                <a:solidFill>
                  <a:srgbClr val="FFFFFF"/>
                </a:solidFill>
              </a:rPr>
              <a:t>– 50-75 </a:t>
            </a:r>
            <a:r>
              <a:rPr lang="ko-KR" altLang="en-US" sz="3924" b="1" dirty="0" smtClean="0">
                <a:solidFill>
                  <a:srgbClr val="FFFFFF"/>
                </a:solidFill>
              </a:rPr>
              <a:t>마일 떨어진 곳</a:t>
            </a:r>
            <a:endParaRPr lang="en-US" sz="3924" b="1" dirty="0" smtClean="0">
              <a:solidFill>
                <a:srgbClr val="FFFFFF"/>
              </a:solidFill>
            </a:endParaRPr>
          </a:p>
          <a:p>
            <a:pPr marL="742950" lvl="2" indent="-342900">
              <a:spcBef>
                <a:spcPts val="1200"/>
              </a:spcBef>
              <a:spcAft>
                <a:spcPts val="1200"/>
              </a:spcAft>
            </a:pPr>
            <a:r>
              <a:rPr lang="en-US" sz="3924" b="1" dirty="0" smtClean="0">
                <a:solidFill>
                  <a:srgbClr val="FFFFFF"/>
                </a:solidFill>
              </a:rPr>
              <a:t>SHTF –  x &gt; 180 </a:t>
            </a:r>
            <a:r>
              <a:rPr lang="ko-KR" altLang="en-US" sz="3924" b="1" dirty="0" smtClean="0">
                <a:solidFill>
                  <a:srgbClr val="FFFFFF"/>
                </a:solidFill>
              </a:rPr>
              <a:t>마일 떨어진 곳</a:t>
            </a:r>
            <a:endParaRPr lang="en-US" altLang="ko-KR" sz="3924" b="1" dirty="0" smtClean="0">
              <a:solidFill>
                <a:srgbClr val="FFFFFF"/>
              </a:solidFill>
            </a:endParaRPr>
          </a:p>
          <a:p>
            <a:pPr marL="742950" lvl="2" indent="-342900">
              <a:spcBef>
                <a:spcPts val="1200"/>
              </a:spcBef>
              <a:spcAft>
                <a:spcPts val="1200"/>
              </a:spcAft>
            </a:pPr>
            <a:r>
              <a:rPr lang="ko-KR" altLang="en-US" sz="3924" b="1" dirty="0" smtClean="0">
                <a:solidFill>
                  <a:srgbClr val="FFFFFF"/>
                </a:solidFill>
              </a:rPr>
              <a:t>재난 유형에 따라 각기 다른 지점 </a:t>
            </a:r>
            <a:endParaRPr lang="en-US" altLang="ko-KR" sz="3924" b="1" dirty="0" smtClean="0">
              <a:solidFill>
                <a:srgbClr val="FFFFFF"/>
              </a:solidFill>
            </a:endParaRPr>
          </a:p>
          <a:p>
            <a:pPr marL="742950" lvl="2" indent="-342900">
              <a:spcBef>
                <a:spcPts val="1200"/>
              </a:spcBef>
              <a:spcAft>
                <a:spcPts val="1200"/>
              </a:spcAft>
            </a:pPr>
            <a:r>
              <a:rPr lang="en-US" sz="3924" b="1" dirty="0" smtClean="0">
                <a:solidFill>
                  <a:srgbClr val="FFFFFF"/>
                </a:solidFill>
              </a:rPr>
              <a:t>****</a:t>
            </a:r>
            <a:r>
              <a:rPr lang="ko-KR" altLang="en-US" sz="3924" b="1" dirty="0" smtClean="0">
                <a:solidFill>
                  <a:srgbClr val="FFFFFF"/>
                </a:solidFill>
              </a:rPr>
              <a:t>중복 가능</a:t>
            </a:r>
            <a:r>
              <a:rPr lang="en-US" sz="3924" b="1" dirty="0" smtClean="0">
                <a:solidFill>
                  <a:srgbClr val="FFFFFF"/>
                </a:solidFill>
              </a:rPr>
              <a:t>****</a:t>
            </a:r>
          </a:p>
        </p:txBody>
      </p:sp>
      <p:pic>
        <p:nvPicPr>
          <p:cNvPr id="3" name="Picture 2"/>
          <p:cNvPicPr>
            <a:picLocks noChangeAspect="1"/>
          </p:cNvPicPr>
          <p:nvPr/>
        </p:nvPicPr>
        <p:blipFill>
          <a:blip r:embed="rId3"/>
          <a:stretch>
            <a:fillRect/>
          </a:stretch>
        </p:blipFill>
        <p:spPr>
          <a:xfrm>
            <a:off x="5334000" y="1524000"/>
            <a:ext cx="3467100" cy="3416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64123482"/>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8976"/>
            <a:ext cx="9160918" cy="6839024"/>
          </a:xfrm>
          <a:prstGeom prst="rect">
            <a:avLst/>
          </a:prstGeom>
        </p:spPr>
      </p:pic>
    </p:spTree>
    <p:extLst>
      <p:ext uri="{BB962C8B-B14F-4D97-AF65-F5344CB8AC3E}">
        <p14:creationId xmlns:p14="http://schemas.microsoft.com/office/powerpoint/2010/main" val="4240480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71600" y="1828800"/>
            <a:ext cx="6705600" cy="3890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219200"/>
          </a:xfrm>
          <a:solidFill>
            <a:schemeClr val="tx2">
              <a:lumMod val="20000"/>
              <a:lumOff val="80000"/>
              <a:alpha val="41000"/>
            </a:schemeClr>
          </a:solidFill>
          <a:ln>
            <a:solidFill>
              <a:schemeClr val="tx1"/>
            </a:solidFill>
          </a:ln>
        </p:spPr>
        <p:txBody>
          <a:bodyPr/>
          <a:lstStyle/>
          <a:p>
            <a:r>
              <a:rPr lang="ko-KR" altLang="en-US" sz="6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왜 준비해야 하는가</a:t>
            </a:r>
            <a:r>
              <a:rPr lang="en-US" sz="6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p>
        </p:txBody>
      </p:sp>
      <p:sp>
        <p:nvSpPr>
          <p:cNvPr id="6" name="Slide Number Placeholder 5"/>
          <p:cNvSpPr>
            <a:spLocks noGrp="1"/>
          </p:cNvSpPr>
          <p:nvPr>
            <p:ph type="sldNum" sz="quarter" idx="12"/>
          </p:nvPr>
        </p:nvSpPr>
        <p:spPr>
          <a:xfrm>
            <a:off x="8382000" y="6492875"/>
            <a:ext cx="762000" cy="365125"/>
          </a:xfrm>
        </p:spPr>
        <p:txBody>
          <a:bodyPr/>
          <a:lstStyle/>
          <a:p>
            <a:fld id="{09F307A9-962B-D343-AB25-FB6922D86A32}" type="slidenum">
              <a:rPr lang="en-US" smtClean="0"/>
              <a:pPr/>
              <a:t>6</a:t>
            </a:fld>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비상물품 확보</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pPr/>
              <a:t>60</a:t>
            </a:fld>
            <a:endParaRPr lang="en-US" dirty="0"/>
          </a:p>
        </p:txBody>
      </p:sp>
    </p:spTree>
    <p:extLst>
      <p:ext uri="{BB962C8B-B14F-4D97-AF65-F5344CB8AC3E}">
        <p14:creationId xmlns:p14="http://schemas.microsoft.com/office/powerpoint/2010/main" val="224145904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비상물품 확보</a:t>
            </a:r>
            <a:endParaRPr lang="en-US" dirty="0"/>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물품의 두 가지 유형</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pPr/>
              <a:t>61</a:t>
            </a:fld>
            <a:endParaRPr lang="en-US" dirty="0"/>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7800" y="1552320"/>
            <a:ext cx="3392714" cy="3476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a:spLocks noGrp="1"/>
          </p:cNvSpPr>
          <p:nvPr>
            <p:ph idx="1"/>
          </p:nvPr>
        </p:nvSpPr>
        <p:spPr>
          <a:xfrm>
            <a:off x="304800" y="2362200"/>
            <a:ext cx="4495800" cy="4419600"/>
          </a:xfrm>
        </p:spPr>
        <p:txBody>
          <a:bodyPr>
            <a:normAutofit fontScale="92500"/>
          </a:bodyPr>
          <a:lstStyle/>
          <a:p>
            <a:pPr marL="742950" lvl="2" indent="-342900">
              <a:spcBef>
                <a:spcPts val="1200"/>
              </a:spcBef>
              <a:spcAft>
                <a:spcPts val="1200"/>
              </a:spcAft>
            </a:pPr>
            <a:r>
              <a:rPr lang="ko-KR" altLang="en-US" sz="3924" b="1" dirty="0" smtClean="0">
                <a:solidFill>
                  <a:srgbClr val="FFFFFF"/>
                </a:solidFill>
              </a:rPr>
              <a:t>실내 은신처</a:t>
            </a:r>
            <a:endParaRPr lang="en-US" sz="3924" b="1" dirty="0" smtClean="0">
              <a:solidFill>
                <a:srgbClr val="FFFFFF"/>
              </a:solidFill>
            </a:endParaRPr>
          </a:p>
          <a:p>
            <a:pPr marL="1200150" lvl="3" indent="-342900">
              <a:spcBef>
                <a:spcPts val="1200"/>
              </a:spcBef>
              <a:spcAft>
                <a:spcPts val="1200"/>
              </a:spcAft>
            </a:pPr>
            <a:r>
              <a:rPr lang="ko-KR" altLang="en-US" sz="2324" b="1" dirty="0" smtClean="0">
                <a:solidFill>
                  <a:srgbClr val="FFFFFF"/>
                </a:solidFill>
              </a:rPr>
              <a:t>집 내부 은신처에서 머무르게 될 경우 필요한 물품</a:t>
            </a:r>
            <a:endParaRPr lang="en-US" sz="2324" b="1" dirty="0" smtClean="0">
              <a:solidFill>
                <a:srgbClr val="FFFFFF"/>
              </a:solidFill>
            </a:endParaRPr>
          </a:p>
          <a:p>
            <a:pPr marL="742950" lvl="2" indent="-342900">
              <a:spcBef>
                <a:spcPts val="1200"/>
              </a:spcBef>
              <a:spcAft>
                <a:spcPts val="1200"/>
              </a:spcAft>
            </a:pPr>
            <a:r>
              <a:rPr lang="ko-KR" altLang="en-US" sz="3924" b="1" dirty="0" smtClean="0">
                <a:solidFill>
                  <a:srgbClr val="FFFFFF"/>
                </a:solidFill>
              </a:rPr>
              <a:t>외부 대피 장소 </a:t>
            </a:r>
            <a:endParaRPr lang="en-US" sz="3924" b="1" dirty="0" smtClean="0">
              <a:solidFill>
                <a:srgbClr val="FFFFFF"/>
              </a:solidFill>
            </a:endParaRPr>
          </a:p>
          <a:p>
            <a:pPr marL="1200150" lvl="3" indent="-342900">
              <a:spcBef>
                <a:spcPts val="1200"/>
              </a:spcBef>
              <a:spcAft>
                <a:spcPts val="1200"/>
              </a:spcAft>
            </a:pPr>
            <a:r>
              <a:rPr lang="ko-KR" altLang="en-US" sz="2300" b="1" dirty="0" smtClean="0">
                <a:solidFill>
                  <a:srgbClr val="FFFFFF"/>
                </a:solidFill>
              </a:rPr>
              <a:t>집 외부에서 머무르게 될 경우 필요한 물품</a:t>
            </a:r>
            <a:endParaRPr lang="en-US" sz="2300" b="1" dirty="0" smtClean="0">
              <a:solidFill>
                <a:srgbClr val="FFFFFF"/>
              </a:solidFill>
            </a:endParaRPr>
          </a:p>
        </p:txBody>
      </p:sp>
    </p:spTree>
    <p:extLst>
      <p:ext uri="{BB962C8B-B14F-4D97-AF65-F5344CB8AC3E}">
        <p14:creationId xmlns:p14="http://schemas.microsoft.com/office/powerpoint/2010/main" val="2656031347"/>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1066800"/>
          </a:xfrm>
        </p:spPr>
        <p:txBody>
          <a:bodyPr/>
          <a:lstStyle/>
          <a:p>
            <a:r>
              <a:rPr lang="ko-KR" altLang="en-US" dirty="0" smtClean="0"/>
              <a:t>계획 수립</a:t>
            </a:r>
            <a:endParaRPr lang="en-US" dirty="0"/>
          </a:p>
        </p:txBody>
      </p:sp>
      <p:sp>
        <p:nvSpPr>
          <p:cNvPr id="3" name="Content Placeholder 2"/>
          <p:cNvSpPr>
            <a:spLocks noGrp="1"/>
          </p:cNvSpPr>
          <p:nvPr>
            <p:ph idx="1"/>
          </p:nvPr>
        </p:nvSpPr>
        <p:spPr>
          <a:xfrm>
            <a:off x="304800" y="2362200"/>
            <a:ext cx="4495800" cy="4419600"/>
          </a:xfrm>
        </p:spPr>
        <p:txBody>
          <a:bodyPr>
            <a:normAutofit fontScale="47500" lnSpcReduction="20000"/>
          </a:bodyPr>
          <a:lstStyle/>
          <a:p>
            <a:pPr marL="342900" lvl="1" indent="-342900">
              <a:spcBef>
                <a:spcPts val="1200"/>
              </a:spcBef>
              <a:spcAft>
                <a:spcPts val="1200"/>
              </a:spcAft>
              <a:buFont typeface="Arial"/>
              <a:buChar char="•"/>
            </a:pPr>
            <a:r>
              <a:rPr lang="ko-KR" altLang="en-US" sz="4324" b="1" dirty="0" smtClean="0">
                <a:solidFill>
                  <a:srgbClr val="FFFFFF"/>
                </a:solidFill>
                <a:effectLst/>
              </a:rPr>
              <a:t>당신은 빨리 떠나서 생존할 필요가 있다</a:t>
            </a:r>
            <a:r>
              <a:rPr lang="en-US" altLang="ko-KR" sz="4324" b="1" dirty="0" smtClean="0">
                <a:solidFill>
                  <a:srgbClr val="FFFFFF"/>
                </a:solidFill>
                <a:effectLst/>
              </a:rPr>
              <a:t>.</a:t>
            </a:r>
            <a:endParaRPr lang="en-US"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안전하게 되거나 구조될 때까지 며칠이 걸릴 수 있다</a:t>
            </a:r>
            <a:r>
              <a:rPr lang="en-US" altLang="ko-KR" sz="4324" b="1" dirty="0" smtClean="0">
                <a:solidFill>
                  <a:srgbClr val="FFFFFF"/>
                </a:solidFill>
                <a:effectLst/>
              </a:rPr>
              <a:t>.</a:t>
            </a:r>
            <a:endParaRPr lang="en-US" sz="4324" b="1" dirty="0" smtClean="0">
              <a:solidFill>
                <a:srgbClr val="FFFFFF"/>
              </a:solidFill>
              <a:effectLst/>
            </a:endParaRPr>
          </a:p>
          <a:p>
            <a:pPr marL="342900" lvl="1" indent="-342900">
              <a:spcBef>
                <a:spcPts val="1200"/>
              </a:spcBef>
              <a:spcAft>
                <a:spcPts val="1200"/>
              </a:spcAft>
              <a:buFont typeface="Arial"/>
              <a:buChar char="•"/>
            </a:pPr>
            <a:r>
              <a:rPr lang="ko-KR" altLang="en-US" sz="4324" b="1" dirty="0" smtClean="0">
                <a:solidFill>
                  <a:srgbClr val="FFFFFF"/>
                </a:solidFill>
                <a:effectLst/>
              </a:rPr>
              <a:t>심각한 재난지역에서 이동 중에 생존하려면 어떤 것들이 필요할까</a:t>
            </a:r>
            <a:r>
              <a:rPr lang="en-US" sz="4324" b="1" dirty="0" smtClean="0">
                <a:solidFill>
                  <a:srgbClr val="FFFFFF"/>
                </a:solidFill>
                <a:effectLst/>
              </a:rPr>
              <a:t>?</a:t>
            </a:r>
          </a:p>
          <a:p>
            <a:pPr marL="742950" lvl="2" indent="-342900">
              <a:spcBef>
                <a:spcPts val="1200"/>
              </a:spcBef>
              <a:spcAft>
                <a:spcPts val="1200"/>
              </a:spcAft>
            </a:pPr>
            <a:r>
              <a:rPr lang="ko-KR" altLang="en-US" sz="3924" b="1" dirty="0" smtClean="0">
                <a:solidFill>
                  <a:srgbClr val="FFFFFF"/>
                </a:solidFill>
                <a:effectLst/>
              </a:rPr>
              <a:t>생리적인 필요</a:t>
            </a:r>
            <a:endParaRPr lang="en-US" sz="3924" b="1" dirty="0" smtClean="0">
              <a:solidFill>
                <a:srgbClr val="FFFFFF"/>
              </a:solidFill>
              <a:effectLst/>
            </a:endParaRPr>
          </a:p>
          <a:p>
            <a:pPr marL="742950" lvl="2" indent="-342900">
              <a:spcBef>
                <a:spcPts val="1200"/>
              </a:spcBef>
              <a:spcAft>
                <a:spcPts val="1200"/>
              </a:spcAft>
            </a:pPr>
            <a:r>
              <a:rPr lang="ko-KR" altLang="en-US" sz="3924" b="1" dirty="0" smtClean="0">
                <a:solidFill>
                  <a:srgbClr val="FFFFFF"/>
                </a:solidFill>
                <a:effectLst/>
              </a:rPr>
              <a:t>공구</a:t>
            </a:r>
            <a:r>
              <a:rPr lang="en-US" sz="3924" b="1" dirty="0" smtClean="0">
                <a:solidFill>
                  <a:srgbClr val="FFFFFF"/>
                </a:solidFill>
                <a:effectLst/>
              </a:rPr>
              <a:t>/</a:t>
            </a:r>
            <a:r>
              <a:rPr lang="ko-KR" altLang="en-US" sz="3924" b="1" dirty="0" smtClean="0">
                <a:solidFill>
                  <a:srgbClr val="FFFFFF"/>
                </a:solidFill>
                <a:effectLst/>
              </a:rPr>
              <a:t>재료</a:t>
            </a:r>
            <a:r>
              <a:rPr lang="en-US" sz="3924" b="1" dirty="0" smtClean="0">
                <a:solidFill>
                  <a:srgbClr val="FFFFFF"/>
                </a:solidFill>
                <a:effectLst/>
              </a:rPr>
              <a:t>/</a:t>
            </a:r>
            <a:r>
              <a:rPr lang="ko-KR" altLang="en-US" sz="3924" b="1" dirty="0" smtClean="0">
                <a:solidFill>
                  <a:srgbClr val="FFFFFF"/>
                </a:solidFill>
                <a:effectLst/>
              </a:rPr>
              <a:t>응급용품</a:t>
            </a:r>
            <a:r>
              <a:rPr lang="en-US" altLang="ko-KR" sz="3924" b="1" dirty="0" smtClean="0">
                <a:solidFill>
                  <a:srgbClr val="FFFFFF"/>
                </a:solidFill>
                <a:effectLst/>
              </a:rPr>
              <a:t>(aids)</a:t>
            </a:r>
            <a:endParaRPr lang="en-US" sz="541" b="1" dirty="0" smtClean="0">
              <a:effectLst/>
            </a:endParaRPr>
          </a:p>
        </p:txBody>
      </p:sp>
      <p:sp>
        <p:nvSpPr>
          <p:cNvPr id="7" name="Title 1"/>
          <p:cNvSpPr txBox="1">
            <a:spLocks/>
          </p:cNvSpPr>
          <p:nvPr/>
        </p:nvSpPr>
        <p:spPr>
          <a:xfrm>
            <a:off x="304800" y="1524000"/>
            <a:ext cx="4495800" cy="731838"/>
          </a:xfrm>
          <a:prstGeom prst="roundRect">
            <a:avLst/>
          </a:prstGeom>
          <a:solidFill>
            <a:schemeClr val="tx2">
              <a:lumMod val="20000"/>
              <a:lumOff val="80000"/>
              <a:alpha val="14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재난키트</a:t>
            </a:r>
            <a:r>
              <a:rPr lang="en-US" altLang="ko-KR" sz="4400" b="1" dirty="0" smtClean="0">
                <a:solidFill>
                  <a:prstClr val="white"/>
                </a:solidFill>
                <a:effectLst>
                  <a:outerShdw blurRad="50800" dist="50800" dir="2700000" algn="tl" rotWithShape="0">
                    <a:srgbClr val="000000"/>
                  </a:outerShdw>
                </a:effectLst>
              </a:rPr>
              <a:t>(</a:t>
            </a:r>
            <a:r>
              <a:rPr lang="en-US" sz="4400" b="1" dirty="0" smtClean="0">
                <a:solidFill>
                  <a:prstClr val="white"/>
                </a:solidFill>
                <a:effectLst>
                  <a:outerShdw blurRad="50800" dist="50800" dir="2700000" algn="tl" rotWithShape="0">
                    <a:srgbClr val="000000"/>
                  </a:outerShdw>
                </a:effectLst>
              </a:rPr>
              <a:t>Go Bag)</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Slide Number Placeholder 8"/>
          <p:cNvSpPr>
            <a:spLocks noGrp="1"/>
          </p:cNvSpPr>
          <p:nvPr>
            <p:ph type="sldNum" sz="quarter" idx="12"/>
          </p:nvPr>
        </p:nvSpPr>
        <p:spPr/>
        <p:txBody>
          <a:bodyPr/>
          <a:lstStyle/>
          <a:p>
            <a:fld id="{09F307A9-962B-D343-AB25-FB6922D86A32}" type="slidenum">
              <a:rPr lang="en-US" smtClean="0">
                <a:solidFill>
                  <a:prstClr val="white"/>
                </a:solidFill>
              </a:rPr>
              <a:pPr/>
              <a:t>62</a:t>
            </a:fld>
            <a:endParaRPr lang="en-US" dirty="0">
              <a:solidFill>
                <a:prstClr val="white"/>
              </a:solidFill>
            </a:endParaRPr>
          </a:p>
        </p:txBody>
      </p:sp>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1531256"/>
            <a:ext cx="3733800" cy="3955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2203773"/>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z="4000" dirty="0" smtClean="0"/>
              <a:t>활동</a:t>
            </a:r>
            <a:r>
              <a:rPr lang="en-US" sz="4000" dirty="0" smtClean="0"/>
              <a:t> – </a:t>
            </a:r>
            <a:r>
              <a:rPr lang="ko-KR" altLang="en-US" sz="4000" dirty="0" smtClean="0"/>
              <a:t>재난키트 </a:t>
            </a:r>
            <a:r>
              <a:rPr lang="en-US" altLang="ko-KR" sz="4000" dirty="0" smtClean="0"/>
              <a:t/>
            </a:r>
            <a:br>
              <a:rPr lang="en-US" altLang="ko-KR" sz="4000" dirty="0" smtClean="0"/>
            </a:br>
            <a:r>
              <a:rPr lang="en-US" altLang="ko-KR" sz="4000" dirty="0" smtClean="0"/>
              <a:t>(</a:t>
            </a:r>
            <a:r>
              <a:rPr lang="en-US" sz="4000" dirty="0" smtClean="0"/>
              <a:t>Go Bag)</a:t>
            </a:r>
            <a:endParaRPr lang="en-US" sz="4000" dirty="0"/>
          </a:p>
        </p:txBody>
      </p:sp>
      <p:sp>
        <p:nvSpPr>
          <p:cNvPr id="3" name="Content Placeholder 2"/>
          <p:cNvSpPr>
            <a:spLocks noGrp="1"/>
          </p:cNvSpPr>
          <p:nvPr>
            <p:ph idx="1"/>
          </p:nvPr>
        </p:nvSpPr>
        <p:spPr>
          <a:xfrm>
            <a:off x="3429000" y="1600200"/>
            <a:ext cx="5410200" cy="5029200"/>
          </a:xfrm>
          <a:prstGeom prst="roundRect">
            <a:avLst>
              <a:gd name="adj" fmla="val 10895"/>
            </a:avLst>
          </a:prstGeom>
        </p:spPr>
        <p:txBody>
          <a:bodyPr>
            <a:normAutofit fontScale="70000" lnSpcReduction="20000"/>
          </a:bodyPr>
          <a:lstStyle/>
          <a:p>
            <a:pPr>
              <a:lnSpc>
                <a:spcPct val="120000"/>
              </a:lnSpc>
            </a:pPr>
            <a:r>
              <a:rPr lang="en-US" b="1" dirty="0" smtClean="0"/>
              <a:t>X-18 </a:t>
            </a:r>
            <a:r>
              <a:rPr lang="ko-KR" altLang="en-US" b="1" dirty="0" smtClean="0"/>
              <a:t>급 태양표면 폭발이 미국을 강타했다</a:t>
            </a:r>
            <a:r>
              <a:rPr lang="en-US" b="1" dirty="0" smtClean="0"/>
              <a:t>. </a:t>
            </a:r>
            <a:r>
              <a:rPr lang="ko-KR" altLang="en-US" b="1" dirty="0" smtClean="0"/>
              <a:t>전기 공급이 끊겼으며 모든 통신수단이 두절되었고 차량도 시동이 걸리지 않는다</a:t>
            </a:r>
            <a:r>
              <a:rPr lang="en-US" altLang="ko-KR" b="1" dirty="0" smtClean="0"/>
              <a:t>. </a:t>
            </a:r>
            <a:r>
              <a:rPr lang="ko-KR" altLang="en-US" b="1" dirty="0" smtClean="0"/>
              <a:t>당신은 가족과 현재 함께 있으며 이 지역을 벗어나 걸어서 근처 언덕으로 대피하기로 결정했다</a:t>
            </a:r>
            <a:r>
              <a:rPr lang="en-US" altLang="ko-KR" b="1" dirty="0" smtClean="0"/>
              <a:t>. </a:t>
            </a:r>
            <a:r>
              <a:rPr lang="ko-KR" altLang="en-US" b="1" dirty="0" smtClean="0"/>
              <a:t>이 때 재난 키트에 무엇을 담을 것인가</a:t>
            </a:r>
            <a:r>
              <a:rPr lang="en-US" altLang="ko-KR" b="1" dirty="0" smtClean="0"/>
              <a:t>? </a:t>
            </a:r>
            <a:r>
              <a:rPr lang="ko-KR" altLang="en-US" b="1" dirty="0" smtClean="0"/>
              <a:t>단</a:t>
            </a:r>
            <a:r>
              <a:rPr lang="en-US" altLang="ko-KR" b="1" dirty="0" smtClean="0"/>
              <a:t>, </a:t>
            </a:r>
            <a:r>
              <a:rPr lang="ko-KR" altLang="en-US" b="1" dirty="0" smtClean="0"/>
              <a:t>무게를 고려하라</a:t>
            </a:r>
            <a:r>
              <a:rPr lang="en-US" altLang="ko-KR" b="1" dirty="0" smtClean="0"/>
              <a:t>.</a:t>
            </a:r>
            <a:endParaRPr lang="en-US" b="1" dirty="0" smtClean="0"/>
          </a:p>
          <a:p>
            <a:pPr lvl="1">
              <a:buNone/>
            </a:pPr>
            <a:endParaRPr lang="en-US" sz="32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63</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33925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2286001"/>
            <a:ext cx="5943600" cy="4572000"/>
          </a:xfrm>
          <a:solidFill>
            <a:schemeClr val="tx2">
              <a:lumMod val="20000"/>
              <a:lumOff val="80000"/>
              <a:alpha val="12000"/>
            </a:schemeClr>
          </a:solidFill>
          <a:ln>
            <a:solidFill>
              <a:schemeClr val="tx1"/>
            </a:solidFill>
          </a:ln>
        </p:spPr>
        <p:txBody>
          <a:bodyPr numCol="2">
            <a:noAutofit/>
          </a:bodyPr>
          <a:lstStyle/>
          <a:p>
            <a:pPr>
              <a:lnSpc>
                <a:spcPct val="90000"/>
              </a:lnSpc>
              <a:spcAft>
                <a:spcPts val="600"/>
              </a:spcAft>
            </a:pPr>
            <a:r>
              <a:rPr lang="ko-KR" altLang="en-US" sz="1400" b="1" dirty="0" smtClean="0">
                <a:effectLst/>
              </a:rPr>
              <a:t>물</a:t>
            </a:r>
            <a:r>
              <a:rPr lang="en-US" sz="1400" b="1" dirty="0" smtClean="0">
                <a:effectLst/>
              </a:rPr>
              <a:t> </a:t>
            </a:r>
          </a:p>
          <a:p>
            <a:pPr>
              <a:lnSpc>
                <a:spcPct val="90000"/>
              </a:lnSpc>
              <a:spcAft>
                <a:spcPts val="600"/>
              </a:spcAft>
            </a:pPr>
            <a:r>
              <a:rPr lang="ko-KR" altLang="en-US" sz="1400" b="1" dirty="0" smtClean="0">
                <a:effectLst/>
              </a:rPr>
              <a:t>부패하지 않는 식품</a:t>
            </a:r>
            <a:endParaRPr lang="en-US" sz="1400" b="1" dirty="0" smtClean="0">
              <a:effectLst/>
            </a:endParaRPr>
          </a:p>
          <a:p>
            <a:pPr>
              <a:lnSpc>
                <a:spcPct val="90000"/>
              </a:lnSpc>
              <a:spcAft>
                <a:spcPts val="600"/>
              </a:spcAft>
            </a:pPr>
            <a:r>
              <a:rPr lang="ko-KR" altLang="en-US" sz="1400" b="1" dirty="0" smtClean="0">
                <a:effectLst/>
              </a:rPr>
              <a:t>의류</a:t>
            </a:r>
            <a:endParaRPr lang="en-US" sz="1400" b="1" dirty="0" smtClean="0">
              <a:effectLst/>
            </a:endParaRPr>
          </a:p>
          <a:p>
            <a:pPr>
              <a:lnSpc>
                <a:spcPct val="90000"/>
              </a:lnSpc>
              <a:spcAft>
                <a:spcPts val="600"/>
              </a:spcAft>
            </a:pPr>
            <a:r>
              <a:rPr lang="ko-KR" altLang="en-US" sz="1400" b="1" dirty="0" smtClean="0">
                <a:effectLst/>
              </a:rPr>
              <a:t>비옷</a:t>
            </a:r>
            <a:endParaRPr lang="en-US" sz="1400" b="1" dirty="0" smtClean="0">
              <a:effectLst/>
            </a:endParaRPr>
          </a:p>
          <a:p>
            <a:pPr>
              <a:lnSpc>
                <a:spcPct val="90000"/>
              </a:lnSpc>
              <a:spcAft>
                <a:spcPts val="600"/>
              </a:spcAft>
            </a:pPr>
            <a:r>
              <a:rPr lang="ko-KR" altLang="en-US" sz="1400" b="1" dirty="0" smtClean="0">
                <a:effectLst/>
              </a:rPr>
              <a:t>슬리핑 백</a:t>
            </a:r>
            <a:r>
              <a:rPr lang="en-US" sz="1400" b="1" dirty="0" smtClean="0">
                <a:effectLst/>
              </a:rPr>
              <a:t>/</a:t>
            </a:r>
            <a:r>
              <a:rPr lang="ko-KR" altLang="en-US" sz="1400" b="1" dirty="0" smtClean="0">
                <a:effectLst/>
              </a:rPr>
              <a:t>담요</a:t>
            </a:r>
            <a:endParaRPr lang="en-US" sz="1400" b="1" dirty="0" smtClean="0">
              <a:effectLst/>
            </a:endParaRPr>
          </a:p>
          <a:p>
            <a:pPr>
              <a:lnSpc>
                <a:spcPct val="90000"/>
              </a:lnSpc>
              <a:spcBef>
                <a:spcPts val="600"/>
              </a:spcBef>
              <a:spcAft>
                <a:spcPts val="600"/>
              </a:spcAft>
            </a:pPr>
            <a:r>
              <a:rPr lang="ko-KR" altLang="en-US" sz="1400" b="1" dirty="0" smtClean="0">
                <a:effectLst/>
              </a:rPr>
              <a:t>연락처</a:t>
            </a:r>
            <a:endParaRPr lang="en-US" sz="1400" b="1" dirty="0" smtClean="0">
              <a:effectLst/>
            </a:endParaRPr>
          </a:p>
          <a:p>
            <a:pPr>
              <a:lnSpc>
                <a:spcPct val="90000"/>
              </a:lnSpc>
              <a:spcAft>
                <a:spcPts val="600"/>
              </a:spcAft>
            </a:pPr>
            <a:r>
              <a:rPr lang="ko-KR" altLang="en-US" sz="1400" b="1" dirty="0" smtClean="0">
                <a:effectLst/>
              </a:rPr>
              <a:t>헤드램프</a:t>
            </a:r>
            <a:r>
              <a:rPr lang="en-US" sz="1400" b="1" dirty="0" smtClean="0">
                <a:effectLst/>
              </a:rPr>
              <a:t>/</a:t>
            </a:r>
            <a:r>
              <a:rPr lang="ko-KR" altLang="en-US" sz="1400" b="1" dirty="0" err="1" smtClean="0">
                <a:effectLst/>
              </a:rPr>
              <a:t>토치</a:t>
            </a:r>
            <a:endParaRPr lang="en-US" sz="1400" b="1" dirty="0" smtClean="0">
              <a:effectLst/>
            </a:endParaRPr>
          </a:p>
          <a:p>
            <a:pPr>
              <a:lnSpc>
                <a:spcPct val="90000"/>
              </a:lnSpc>
              <a:spcAft>
                <a:spcPts val="600"/>
              </a:spcAft>
            </a:pPr>
            <a:r>
              <a:rPr lang="ko-KR" altLang="en-US" sz="1400" b="1" dirty="0" smtClean="0">
                <a:effectLst/>
              </a:rPr>
              <a:t>파이어 </a:t>
            </a:r>
            <a:r>
              <a:rPr lang="ko-KR" altLang="en-US" sz="1400" b="1" dirty="0" err="1" smtClean="0">
                <a:effectLst/>
              </a:rPr>
              <a:t>스타터</a:t>
            </a:r>
            <a:r>
              <a:rPr lang="en-US" sz="1400" b="1" dirty="0" smtClean="0">
                <a:effectLst/>
              </a:rPr>
              <a:t>  &amp; </a:t>
            </a:r>
            <a:r>
              <a:rPr lang="ko-KR" altLang="en-US" sz="1400" b="1" dirty="0" smtClean="0">
                <a:effectLst/>
              </a:rPr>
              <a:t>불쏘시게</a:t>
            </a:r>
            <a:endParaRPr lang="en-US" sz="1400" b="1" dirty="0" smtClean="0">
              <a:effectLst/>
            </a:endParaRPr>
          </a:p>
          <a:p>
            <a:pPr>
              <a:lnSpc>
                <a:spcPct val="90000"/>
              </a:lnSpc>
              <a:spcAft>
                <a:spcPts val="600"/>
              </a:spcAft>
            </a:pPr>
            <a:r>
              <a:rPr lang="ko-KR" altLang="en-US" sz="1400" b="1" dirty="0" smtClean="0">
                <a:effectLst/>
              </a:rPr>
              <a:t>지도</a:t>
            </a:r>
            <a:r>
              <a:rPr lang="en-US" sz="1400" b="1" dirty="0" smtClean="0">
                <a:effectLst/>
              </a:rPr>
              <a:t> /GPS/</a:t>
            </a:r>
            <a:r>
              <a:rPr lang="ko-KR" altLang="en-US" sz="1400" b="1" dirty="0" smtClean="0">
                <a:effectLst/>
              </a:rPr>
              <a:t>나침반</a:t>
            </a:r>
            <a:endParaRPr lang="en-US" sz="1400" b="1" dirty="0" smtClean="0">
              <a:effectLst/>
            </a:endParaRPr>
          </a:p>
          <a:p>
            <a:pPr>
              <a:lnSpc>
                <a:spcPct val="80000"/>
              </a:lnSpc>
              <a:spcAft>
                <a:spcPts val="600"/>
              </a:spcAft>
            </a:pPr>
            <a:r>
              <a:rPr lang="ko-KR" altLang="en-US" sz="1400" b="1" dirty="0" smtClean="0">
                <a:effectLst/>
              </a:rPr>
              <a:t>여분의 의약품</a:t>
            </a:r>
            <a:endParaRPr lang="en-US" sz="1400" b="1" dirty="0" smtClean="0">
              <a:effectLst/>
            </a:endParaRPr>
          </a:p>
          <a:p>
            <a:pPr>
              <a:lnSpc>
                <a:spcPct val="80000"/>
              </a:lnSpc>
              <a:spcAft>
                <a:spcPts val="600"/>
              </a:spcAft>
            </a:pPr>
            <a:r>
              <a:rPr lang="ko-KR" altLang="en-US" sz="1400" b="1" dirty="0" smtClean="0">
                <a:effectLst/>
              </a:rPr>
              <a:t>강력 접착 테이프</a:t>
            </a:r>
            <a:endParaRPr lang="en-US" sz="1400" b="1" dirty="0" smtClean="0">
              <a:effectLst/>
            </a:endParaRPr>
          </a:p>
          <a:p>
            <a:pPr>
              <a:lnSpc>
                <a:spcPct val="80000"/>
              </a:lnSpc>
              <a:spcAft>
                <a:spcPts val="600"/>
              </a:spcAft>
            </a:pPr>
            <a:r>
              <a:rPr lang="ko-KR" altLang="en-US" sz="1400" b="1" dirty="0" smtClean="0">
                <a:effectLst/>
              </a:rPr>
              <a:t>멀티 툴</a:t>
            </a:r>
            <a:endParaRPr lang="en-US" sz="1400" b="1" dirty="0" smtClean="0">
              <a:effectLst/>
            </a:endParaRPr>
          </a:p>
          <a:p>
            <a:pPr>
              <a:lnSpc>
                <a:spcPct val="80000"/>
              </a:lnSpc>
              <a:spcAft>
                <a:spcPts val="600"/>
              </a:spcAft>
            </a:pPr>
            <a:r>
              <a:rPr lang="ko-KR" altLang="en-US" sz="1400" b="1" dirty="0" smtClean="0">
                <a:effectLst/>
              </a:rPr>
              <a:t>호각</a:t>
            </a:r>
            <a:r>
              <a:rPr lang="en-US" sz="1400" b="1" dirty="0" smtClean="0">
                <a:effectLst/>
              </a:rPr>
              <a:t>/</a:t>
            </a:r>
            <a:r>
              <a:rPr lang="ko-KR" altLang="en-US" sz="1400" b="1" dirty="0" smtClean="0">
                <a:effectLst/>
              </a:rPr>
              <a:t>거울</a:t>
            </a:r>
            <a:endParaRPr lang="en-US" sz="1400" b="1" dirty="0" smtClean="0">
              <a:effectLst/>
            </a:endParaRPr>
          </a:p>
          <a:p>
            <a:pPr>
              <a:lnSpc>
                <a:spcPct val="80000"/>
              </a:lnSpc>
              <a:spcAft>
                <a:spcPts val="600"/>
              </a:spcAft>
            </a:pPr>
            <a:r>
              <a:rPr lang="ko-KR" altLang="en-US" sz="1400" b="1" dirty="0" smtClean="0">
                <a:effectLst/>
              </a:rPr>
              <a:t>현금</a:t>
            </a:r>
            <a:r>
              <a:rPr lang="en-US" sz="1400" b="1" dirty="0" smtClean="0">
                <a:effectLst/>
              </a:rPr>
              <a:t>/</a:t>
            </a:r>
            <a:r>
              <a:rPr lang="ko-KR" altLang="en-US" sz="1400" b="1" dirty="0" smtClean="0">
                <a:effectLst/>
              </a:rPr>
              <a:t>신용카드</a:t>
            </a:r>
            <a:endParaRPr lang="en-US" sz="1400" b="1" dirty="0" smtClean="0">
              <a:effectLst/>
            </a:endParaRPr>
          </a:p>
          <a:p>
            <a:pPr>
              <a:lnSpc>
                <a:spcPct val="80000"/>
              </a:lnSpc>
              <a:spcAft>
                <a:spcPts val="600"/>
              </a:spcAft>
            </a:pPr>
            <a:endParaRPr lang="en-US" sz="1400" b="1" dirty="0" smtClean="0">
              <a:effectLst/>
            </a:endParaRPr>
          </a:p>
          <a:p>
            <a:pPr>
              <a:lnSpc>
                <a:spcPct val="80000"/>
              </a:lnSpc>
              <a:spcAft>
                <a:spcPts val="600"/>
              </a:spcAft>
            </a:pPr>
            <a:endParaRPr lang="en-US" sz="1400" b="1" dirty="0" smtClean="0">
              <a:effectLst/>
            </a:endParaRPr>
          </a:p>
          <a:p>
            <a:pPr>
              <a:lnSpc>
                <a:spcPct val="80000"/>
              </a:lnSpc>
              <a:spcAft>
                <a:spcPts val="600"/>
              </a:spcAft>
            </a:pPr>
            <a:r>
              <a:rPr lang="ko-KR" altLang="en-US" sz="1400" b="1" dirty="0" smtClean="0">
                <a:effectLst/>
              </a:rPr>
              <a:t>소독제</a:t>
            </a:r>
            <a:endParaRPr lang="en-US" sz="1400" b="1" dirty="0" smtClean="0">
              <a:effectLst/>
            </a:endParaRPr>
          </a:p>
          <a:p>
            <a:pPr>
              <a:lnSpc>
                <a:spcPct val="80000"/>
              </a:lnSpc>
              <a:spcAft>
                <a:spcPts val="600"/>
              </a:spcAft>
            </a:pPr>
            <a:r>
              <a:rPr lang="ko-KR" altLang="en-US" sz="1400" b="1" dirty="0" err="1" smtClean="0">
                <a:effectLst/>
              </a:rPr>
              <a:t>낚시줄</a:t>
            </a:r>
            <a:r>
              <a:rPr lang="en-US" sz="1400" b="1" dirty="0" smtClean="0">
                <a:effectLst/>
              </a:rPr>
              <a:t>/</a:t>
            </a:r>
            <a:r>
              <a:rPr lang="ko-KR" altLang="en-US" sz="1400" b="1" dirty="0" smtClean="0">
                <a:effectLst/>
              </a:rPr>
              <a:t>바늘</a:t>
            </a:r>
            <a:r>
              <a:rPr lang="en-US" sz="1400" b="1" dirty="0" smtClean="0">
                <a:effectLst/>
              </a:rPr>
              <a:t>/</a:t>
            </a:r>
            <a:r>
              <a:rPr lang="ko-KR" altLang="en-US" sz="1400" b="1" dirty="0" smtClean="0">
                <a:effectLst/>
              </a:rPr>
              <a:t>올가미</a:t>
            </a:r>
            <a:endParaRPr lang="en-US" sz="1400" b="1" dirty="0" smtClean="0">
              <a:effectLst/>
            </a:endParaRPr>
          </a:p>
          <a:p>
            <a:pPr>
              <a:lnSpc>
                <a:spcPct val="80000"/>
              </a:lnSpc>
              <a:spcAft>
                <a:spcPts val="600"/>
              </a:spcAft>
            </a:pPr>
            <a:r>
              <a:rPr lang="ko-KR" altLang="en-US" sz="1400" b="1" dirty="0" smtClean="0">
                <a:effectLst/>
              </a:rPr>
              <a:t>거울</a:t>
            </a:r>
            <a:endParaRPr lang="en-US" sz="1400" b="1" dirty="0" smtClean="0">
              <a:effectLst/>
            </a:endParaRPr>
          </a:p>
          <a:p>
            <a:pPr>
              <a:lnSpc>
                <a:spcPct val="80000"/>
              </a:lnSpc>
              <a:spcAft>
                <a:spcPts val="600"/>
              </a:spcAft>
            </a:pPr>
            <a:r>
              <a:rPr lang="ko-KR" altLang="en-US" sz="1400" b="1" dirty="0" smtClean="0">
                <a:effectLst/>
              </a:rPr>
              <a:t>신호탄</a:t>
            </a:r>
            <a:endParaRPr lang="en-US" sz="1400" b="1" dirty="0" smtClean="0">
              <a:effectLst/>
            </a:endParaRPr>
          </a:p>
          <a:p>
            <a:pPr>
              <a:lnSpc>
                <a:spcPct val="80000"/>
              </a:lnSpc>
              <a:spcAft>
                <a:spcPts val="600"/>
              </a:spcAft>
            </a:pPr>
            <a:r>
              <a:rPr lang="ko-KR" altLang="en-US" sz="1400" b="1" dirty="0" smtClean="0">
                <a:effectLst/>
              </a:rPr>
              <a:t>라디오</a:t>
            </a:r>
            <a:endParaRPr lang="en-US" sz="1400" b="1" dirty="0" smtClean="0">
              <a:effectLst/>
            </a:endParaRPr>
          </a:p>
          <a:p>
            <a:pPr>
              <a:lnSpc>
                <a:spcPct val="80000"/>
              </a:lnSpc>
              <a:spcAft>
                <a:spcPts val="600"/>
              </a:spcAft>
            </a:pPr>
            <a:r>
              <a:rPr lang="ko-KR" altLang="en-US" sz="1400" b="1" dirty="0" smtClean="0">
                <a:effectLst/>
              </a:rPr>
              <a:t>작업장갑</a:t>
            </a:r>
            <a:endParaRPr lang="en-US" sz="1400" b="1" dirty="0" smtClean="0">
              <a:effectLst/>
            </a:endParaRPr>
          </a:p>
          <a:p>
            <a:pPr>
              <a:lnSpc>
                <a:spcPct val="80000"/>
              </a:lnSpc>
              <a:spcAft>
                <a:spcPts val="600"/>
              </a:spcAft>
            </a:pPr>
            <a:r>
              <a:rPr lang="ko-KR" altLang="en-US" sz="1400" b="1" dirty="0" smtClean="0">
                <a:effectLst/>
              </a:rPr>
              <a:t>밧줄</a:t>
            </a:r>
            <a:r>
              <a:rPr lang="en-US" sz="1400" b="1" dirty="0" smtClean="0">
                <a:effectLst/>
              </a:rPr>
              <a:t> (550 Cord/Para-cord)</a:t>
            </a:r>
          </a:p>
          <a:p>
            <a:pPr>
              <a:lnSpc>
                <a:spcPct val="80000"/>
              </a:lnSpc>
              <a:spcAft>
                <a:spcPts val="600"/>
              </a:spcAft>
            </a:pPr>
            <a:r>
              <a:rPr lang="ko-KR" altLang="en-US" sz="1400" b="1" dirty="0" smtClean="0">
                <a:effectLst/>
              </a:rPr>
              <a:t>구급상자</a:t>
            </a:r>
            <a:endParaRPr lang="en-US" sz="1400" b="1" dirty="0" smtClean="0">
              <a:effectLst/>
            </a:endParaRPr>
          </a:p>
          <a:p>
            <a:pPr>
              <a:lnSpc>
                <a:spcPct val="80000"/>
              </a:lnSpc>
              <a:spcAft>
                <a:spcPts val="600"/>
              </a:spcAft>
            </a:pPr>
            <a:r>
              <a:rPr lang="ko-KR" altLang="en-US" sz="1400" b="1" dirty="0" smtClean="0">
                <a:effectLst/>
              </a:rPr>
              <a:t>필터 혹은 정수 꼭지</a:t>
            </a:r>
            <a:endParaRPr lang="en-US" sz="1400" b="1" dirty="0" smtClean="0">
              <a:effectLst/>
            </a:endParaRPr>
          </a:p>
          <a:p>
            <a:pPr>
              <a:lnSpc>
                <a:spcPct val="80000"/>
              </a:lnSpc>
              <a:spcAft>
                <a:spcPts val="600"/>
              </a:spcAft>
            </a:pPr>
            <a:r>
              <a:rPr lang="ko-KR" altLang="en-US" sz="1400" b="1" dirty="0" err="1" smtClean="0">
                <a:effectLst/>
              </a:rPr>
              <a:t>타프</a:t>
            </a:r>
            <a:r>
              <a:rPr lang="en-US" sz="1400" b="1" dirty="0" smtClean="0">
                <a:effectLst/>
              </a:rPr>
              <a:t>/</a:t>
            </a:r>
            <a:r>
              <a:rPr lang="ko-KR" altLang="en-US" sz="1400" b="1" dirty="0" err="1" smtClean="0">
                <a:effectLst/>
              </a:rPr>
              <a:t>쉘터</a:t>
            </a:r>
            <a:endParaRPr lang="en-US" sz="1400" b="1" dirty="0" smtClean="0">
              <a:effectLst/>
            </a:endParaRPr>
          </a:p>
          <a:p>
            <a:pPr>
              <a:lnSpc>
                <a:spcPct val="80000"/>
              </a:lnSpc>
              <a:spcAft>
                <a:spcPts val="600"/>
              </a:spcAft>
            </a:pPr>
            <a:r>
              <a:rPr lang="ko-KR" altLang="en-US" sz="1400" b="1" dirty="0" smtClean="0">
                <a:effectLst/>
              </a:rPr>
              <a:t>필기구</a:t>
            </a:r>
            <a:endParaRPr lang="en-US" sz="1400" b="1" dirty="0" smtClean="0">
              <a:effectLst/>
            </a:endParaRPr>
          </a:p>
          <a:p>
            <a:pPr>
              <a:lnSpc>
                <a:spcPct val="80000"/>
              </a:lnSpc>
              <a:spcAft>
                <a:spcPts val="600"/>
              </a:spcAft>
            </a:pPr>
            <a:r>
              <a:rPr lang="ko-KR" altLang="en-US" sz="1400" b="1" dirty="0" smtClean="0">
                <a:effectLst/>
              </a:rPr>
              <a:t>위생키트</a:t>
            </a:r>
            <a:endParaRPr lang="en-US" sz="1400" b="1" dirty="0" smtClean="0">
              <a:effectLst/>
            </a:endParaRPr>
          </a:p>
          <a:p>
            <a:pPr>
              <a:lnSpc>
                <a:spcPct val="80000"/>
              </a:lnSpc>
              <a:spcAft>
                <a:spcPts val="600"/>
              </a:spcAft>
            </a:pPr>
            <a:r>
              <a:rPr lang="ko-KR" altLang="en-US" sz="1400" b="1" dirty="0" smtClean="0">
                <a:effectLst/>
              </a:rPr>
              <a:t>배터리</a:t>
            </a:r>
            <a:endParaRPr lang="en-US" sz="1400" b="1" dirty="0" smtClean="0">
              <a:effectLst/>
            </a:endParaRPr>
          </a:p>
          <a:p>
            <a:pPr>
              <a:lnSpc>
                <a:spcPct val="80000"/>
              </a:lnSpc>
              <a:spcAft>
                <a:spcPts val="600"/>
              </a:spcAft>
            </a:pPr>
            <a:r>
              <a:rPr lang="ko-KR" altLang="en-US" sz="1400" b="1" dirty="0" smtClean="0">
                <a:effectLst/>
              </a:rPr>
              <a:t>전화카드</a:t>
            </a:r>
            <a:endParaRPr lang="en-US" sz="1400" b="1" dirty="0" smtClean="0">
              <a:effectLst/>
            </a:endParaRPr>
          </a:p>
          <a:p>
            <a:pPr>
              <a:lnSpc>
                <a:spcPct val="80000"/>
              </a:lnSpc>
              <a:spcAft>
                <a:spcPts val="600"/>
              </a:spcAft>
            </a:pPr>
            <a:r>
              <a:rPr lang="ko-KR" altLang="en-US" sz="1400" b="1" dirty="0" smtClean="0">
                <a:effectLst/>
              </a:rPr>
              <a:t>물통</a:t>
            </a:r>
            <a:endParaRPr lang="en-US" sz="1400" b="1" dirty="0" smtClean="0">
              <a:effectLst/>
            </a:endParaRPr>
          </a:p>
          <a:p>
            <a:pPr>
              <a:lnSpc>
                <a:spcPct val="80000"/>
              </a:lnSpc>
              <a:spcAft>
                <a:spcPts val="600"/>
              </a:spcAft>
            </a:pPr>
            <a:endParaRPr lang="en-US" sz="1400" b="1" dirty="0" smtClean="0">
              <a:effectLst/>
            </a:endParaRPr>
          </a:p>
          <a:p>
            <a:pPr lvl="1">
              <a:spcAft>
                <a:spcPts val="600"/>
              </a:spcAft>
            </a:pPr>
            <a:endParaRPr lang="en-US" sz="1400" b="1" dirty="0"/>
          </a:p>
        </p:txBody>
      </p:sp>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재난키트</a:t>
            </a:r>
            <a:r>
              <a:rPr lang="en-US" altLang="ko-KR" sz="4400" b="1" dirty="0" smtClean="0">
                <a:solidFill>
                  <a:prstClr val="white"/>
                </a:solidFill>
                <a:effectLst>
                  <a:outerShdw blurRad="50800" dist="50800" dir="2700000" algn="tl" rotWithShape="0">
                    <a:srgbClr val="000000"/>
                  </a:outerShdw>
                </a:effectLst>
              </a:rPr>
              <a:t>(</a:t>
            </a:r>
            <a:r>
              <a:rPr lang="en-US" sz="4400" b="1" dirty="0" smtClean="0">
                <a:solidFill>
                  <a:prstClr val="white"/>
                </a:solidFill>
                <a:effectLst>
                  <a:outerShdw blurRad="50800" dist="50800" dir="2700000" algn="tl" rotWithShape="0">
                    <a:srgbClr val="000000"/>
                  </a:outerShdw>
                </a:effectLst>
              </a:rPr>
              <a:t>Go Bag)</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solidFill>
                  <a:prstClr val="white"/>
                </a:solidFill>
              </a:rPr>
              <a:pPr/>
              <a:t>64</a:t>
            </a:fld>
            <a:endParaRPr lang="en-US" dirty="0">
              <a:solidFill>
                <a:prstClr val="white"/>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57950" y="1447800"/>
            <a:ext cx="2476500"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6987865"/>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2057400"/>
            <a:ext cx="5943600" cy="4724401"/>
          </a:xfrm>
          <a:prstGeom prst="roundRect">
            <a:avLst>
              <a:gd name="adj" fmla="val 8065"/>
            </a:avLst>
          </a:prstGeom>
          <a:solidFill>
            <a:schemeClr val="tx2">
              <a:lumMod val="20000"/>
              <a:lumOff val="80000"/>
              <a:alpha val="12000"/>
            </a:schemeClr>
          </a:solidFill>
          <a:ln>
            <a:solidFill>
              <a:schemeClr val="tx1"/>
            </a:solidFill>
          </a:ln>
        </p:spPr>
        <p:txBody>
          <a:bodyPr numCol="1">
            <a:noAutofit/>
          </a:bodyPr>
          <a:lstStyle/>
          <a:p>
            <a:pPr>
              <a:lnSpc>
                <a:spcPct val="80000"/>
              </a:lnSpc>
              <a:spcAft>
                <a:spcPts val="600"/>
              </a:spcAft>
            </a:pPr>
            <a:r>
              <a:rPr lang="ko-KR" altLang="en-US" sz="2800" b="1" dirty="0" smtClean="0">
                <a:effectLst>
                  <a:outerShdw blurRad="50800" dist="12700" dir="5400000" algn="ctr" rotWithShape="0">
                    <a:srgbClr val="000000"/>
                  </a:outerShdw>
                </a:effectLst>
              </a:rPr>
              <a:t>다음 물품들을 가방</a:t>
            </a:r>
            <a:r>
              <a:rPr lang="en-US" altLang="ko-KR" sz="2800" b="1" dirty="0" smtClean="0">
                <a:effectLst>
                  <a:outerShdw blurRad="50800" dist="12700" dir="5400000" algn="ctr" rotWithShape="0">
                    <a:srgbClr val="000000"/>
                  </a:outerShdw>
                </a:effectLst>
              </a:rPr>
              <a:t>, </a:t>
            </a:r>
            <a:r>
              <a:rPr lang="ko-KR" altLang="en-US" sz="2800" b="1" dirty="0" smtClean="0">
                <a:effectLst>
                  <a:outerShdw blurRad="50800" dist="12700" dir="5400000" algn="ctr" rotWithShape="0">
                    <a:srgbClr val="000000"/>
                  </a:outerShdw>
                </a:effectLst>
              </a:rPr>
              <a:t>지갑 등에 항상 소지하라</a:t>
            </a:r>
            <a:endParaRPr lang="en-US" sz="2800" b="1" dirty="0" smtClean="0">
              <a:effectLst>
                <a:outerShdw blurRad="50800" dist="12700" dir="5400000" algn="ctr" rotWithShape="0">
                  <a:srgbClr val="000000"/>
                </a:outerShdw>
              </a:effectLst>
            </a:endParaRPr>
          </a:p>
          <a:p>
            <a:pPr lvl="1">
              <a:spcAft>
                <a:spcPts val="600"/>
              </a:spcAft>
            </a:pPr>
            <a:r>
              <a:rPr lang="ko-KR" altLang="en-US" sz="1400" b="1" dirty="0" smtClean="0"/>
              <a:t>비닐 페이크</a:t>
            </a:r>
            <a:endParaRPr lang="en-US" altLang="ko-KR" sz="1400" b="1" dirty="0" smtClean="0"/>
          </a:p>
          <a:p>
            <a:pPr lvl="1">
              <a:spcAft>
                <a:spcPts val="600"/>
              </a:spcAft>
            </a:pPr>
            <a:r>
              <a:rPr lang="ko-KR" altLang="en-US" sz="1400" b="1" dirty="0" smtClean="0"/>
              <a:t>응급 지혈제 및 붕대</a:t>
            </a:r>
            <a:endParaRPr lang="en-US" sz="1400" b="1" dirty="0"/>
          </a:p>
          <a:p>
            <a:pPr lvl="1">
              <a:spcAft>
                <a:spcPts val="600"/>
              </a:spcAft>
            </a:pPr>
            <a:r>
              <a:rPr lang="ko-KR" altLang="en-US" sz="1400" b="1" dirty="0" smtClean="0"/>
              <a:t>노끈</a:t>
            </a:r>
            <a:endParaRPr lang="en-US" altLang="ko-KR" sz="1400" b="1" dirty="0" smtClean="0"/>
          </a:p>
          <a:p>
            <a:pPr lvl="1">
              <a:spcAft>
                <a:spcPts val="600"/>
              </a:spcAft>
            </a:pPr>
            <a:r>
              <a:rPr lang="ko-KR" altLang="en-US" sz="1400" b="1" dirty="0" smtClean="0"/>
              <a:t>경량 비상 식품</a:t>
            </a:r>
            <a:endParaRPr lang="en-US" altLang="ko-KR" sz="1400" b="1" dirty="0" smtClean="0"/>
          </a:p>
          <a:p>
            <a:pPr lvl="1">
              <a:spcAft>
                <a:spcPts val="600"/>
              </a:spcAft>
            </a:pPr>
            <a:r>
              <a:rPr lang="ko-KR" altLang="en-US" sz="1400" b="1" dirty="0" smtClean="0"/>
              <a:t>생존 신호 거울</a:t>
            </a:r>
            <a:endParaRPr lang="en-US" sz="1400" b="1" dirty="0"/>
          </a:p>
          <a:p>
            <a:pPr lvl="1">
              <a:spcAft>
                <a:spcPts val="600"/>
              </a:spcAft>
            </a:pPr>
            <a:r>
              <a:rPr lang="ko-KR" altLang="en-US" sz="1400" b="1" dirty="0" smtClean="0"/>
              <a:t>나침반</a:t>
            </a:r>
            <a:endParaRPr lang="en-US" sz="1400" b="1" dirty="0" smtClean="0"/>
          </a:p>
          <a:p>
            <a:pPr lvl="1">
              <a:spcAft>
                <a:spcPts val="600"/>
              </a:spcAft>
            </a:pPr>
            <a:r>
              <a:rPr lang="ko-KR" altLang="en-US" sz="1400" b="1" dirty="0" smtClean="0"/>
              <a:t>헤드랜턴</a:t>
            </a:r>
            <a:endParaRPr lang="en-US" sz="1400" b="1" dirty="0" smtClean="0"/>
          </a:p>
          <a:p>
            <a:pPr lvl="1">
              <a:spcAft>
                <a:spcPts val="600"/>
              </a:spcAft>
            </a:pPr>
            <a:r>
              <a:rPr lang="ko-KR" altLang="en-US" sz="1400" b="1" dirty="0" err="1" smtClean="0"/>
              <a:t>멀티툴</a:t>
            </a:r>
            <a:endParaRPr lang="en-US" sz="1400" b="1" dirty="0"/>
          </a:p>
          <a:p>
            <a:pPr lvl="1">
              <a:spcAft>
                <a:spcPts val="600"/>
              </a:spcAft>
            </a:pPr>
            <a:r>
              <a:rPr lang="ko-KR" altLang="en-US" sz="1400" b="1" dirty="0" err="1" smtClean="0"/>
              <a:t>초콜렛</a:t>
            </a:r>
            <a:r>
              <a:rPr lang="en-US" altLang="ko-KR" sz="1400" b="1" dirty="0" smtClean="0"/>
              <a:t>/ </a:t>
            </a:r>
            <a:r>
              <a:rPr lang="ko-KR" altLang="en-US" sz="1400" b="1" dirty="0" smtClean="0"/>
              <a:t>물</a:t>
            </a:r>
            <a:endParaRPr lang="en-US" altLang="ko-KR" sz="1400" b="1" dirty="0" smtClean="0"/>
          </a:p>
          <a:p>
            <a:pPr lvl="1">
              <a:spcAft>
                <a:spcPts val="600"/>
              </a:spcAft>
            </a:pPr>
            <a:r>
              <a:rPr lang="ko-KR" altLang="en-US" sz="1400" b="1" dirty="0" smtClean="0"/>
              <a:t>현금</a:t>
            </a:r>
            <a:endParaRPr lang="en-US" sz="1400" b="1" dirty="0" smtClean="0"/>
          </a:p>
          <a:p>
            <a:pPr lvl="1">
              <a:spcAft>
                <a:spcPts val="600"/>
              </a:spcAft>
            </a:pPr>
            <a:r>
              <a:rPr lang="ko-KR" altLang="en-US" sz="1400" b="1" dirty="0" smtClean="0"/>
              <a:t>담요나 망토</a:t>
            </a:r>
            <a:endParaRPr lang="en-US" sz="1400" b="1" dirty="0"/>
          </a:p>
        </p:txBody>
      </p:sp>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a typeface="+mj-ea"/>
                <a:cs typeface="Aharoni" pitchFamily="2" charset="-79"/>
              </a:rPr>
              <a:t>탈출 키트</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6" name="Title 1"/>
          <p:cNvSpPr txBox="1">
            <a:spLocks/>
          </p:cNvSpPr>
          <p:nvPr/>
        </p:nvSpPr>
        <p:spPr>
          <a:xfrm>
            <a:off x="11430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개인용 키트</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65</a:t>
            </a:fld>
            <a:endParaRPr lang="en-US" dirty="0"/>
          </a:p>
        </p:txBody>
      </p:sp>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77000" y="2209800"/>
            <a:ext cx="245745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7998459"/>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0" y="3657600"/>
            <a:ext cx="5943600" cy="2895601"/>
          </a:xfrm>
          <a:prstGeom prst="roundRect">
            <a:avLst>
              <a:gd name="adj" fmla="val 8065"/>
            </a:avLst>
          </a:prstGeom>
          <a:solidFill>
            <a:schemeClr val="tx2">
              <a:lumMod val="20000"/>
              <a:lumOff val="80000"/>
              <a:alpha val="12000"/>
            </a:schemeClr>
          </a:solidFill>
          <a:ln>
            <a:solidFill>
              <a:schemeClr val="tx1"/>
            </a:solidFill>
          </a:ln>
          <a:effectLst>
            <a:outerShdw blurRad="50800" dist="50800" dir="5400000" algn="ctr" rotWithShape="0">
              <a:srgbClr val="000000"/>
            </a:outerShdw>
          </a:effectLst>
        </p:spPr>
        <p:txBody>
          <a:bodyPr numCol="2">
            <a:noAutofit/>
          </a:bodyPr>
          <a:lstStyle/>
          <a:p>
            <a:r>
              <a:rPr lang="ko-KR" altLang="en-US" sz="1600" dirty="0" smtClean="0">
                <a:effectLst/>
              </a:rPr>
              <a:t>출생 신고서</a:t>
            </a:r>
            <a:endParaRPr lang="en-US" altLang="ko-KR" sz="1600" dirty="0" smtClean="0">
              <a:effectLst/>
            </a:endParaRPr>
          </a:p>
          <a:p>
            <a:r>
              <a:rPr lang="ko-KR" altLang="en-US" sz="1600" dirty="0" smtClean="0">
                <a:effectLst/>
              </a:rPr>
              <a:t>혼인 신고서</a:t>
            </a:r>
            <a:endParaRPr lang="en-US" sz="1400" dirty="0">
              <a:effectLst/>
            </a:endParaRPr>
          </a:p>
          <a:p>
            <a:r>
              <a:rPr lang="ko-KR" altLang="en-US" sz="1600" dirty="0" smtClean="0">
                <a:effectLst/>
              </a:rPr>
              <a:t>운전면허증</a:t>
            </a:r>
            <a:endParaRPr lang="en-US" sz="1400" dirty="0">
              <a:effectLst/>
            </a:endParaRPr>
          </a:p>
          <a:p>
            <a:r>
              <a:rPr lang="ko-KR" altLang="en-US" sz="1600" dirty="0" smtClean="0">
                <a:effectLst/>
              </a:rPr>
              <a:t>사회 안전 증서 </a:t>
            </a:r>
            <a:r>
              <a:rPr lang="en-US" altLang="ko-KR" sz="1600" dirty="0" smtClean="0">
                <a:effectLst/>
              </a:rPr>
              <a:t>(</a:t>
            </a:r>
            <a:r>
              <a:rPr lang="en-US" sz="1600" dirty="0" smtClean="0">
                <a:effectLst/>
              </a:rPr>
              <a:t>Social </a:t>
            </a:r>
            <a:r>
              <a:rPr lang="en-US" sz="1600" dirty="0">
                <a:effectLst/>
              </a:rPr>
              <a:t>Security </a:t>
            </a:r>
            <a:r>
              <a:rPr lang="en-US" sz="1600" dirty="0" smtClean="0">
                <a:effectLst/>
              </a:rPr>
              <a:t>cards)</a:t>
            </a:r>
            <a:endParaRPr lang="en-US" sz="1400" dirty="0">
              <a:effectLst/>
            </a:endParaRPr>
          </a:p>
          <a:p>
            <a:r>
              <a:rPr lang="ko-KR" altLang="en-US" sz="1600" dirty="0" smtClean="0">
                <a:effectLst/>
              </a:rPr>
              <a:t>여권</a:t>
            </a:r>
            <a:endParaRPr lang="en-US" altLang="ko-KR" sz="1600" dirty="0" smtClean="0">
              <a:effectLst/>
            </a:endParaRPr>
          </a:p>
          <a:p>
            <a:r>
              <a:rPr lang="ko-KR" altLang="en-US" sz="1600" dirty="0" smtClean="0">
                <a:effectLst/>
              </a:rPr>
              <a:t>유서</a:t>
            </a:r>
            <a:endParaRPr lang="en-US" sz="1400" dirty="0">
              <a:effectLst/>
            </a:endParaRPr>
          </a:p>
          <a:p>
            <a:r>
              <a:rPr lang="ko-KR" altLang="en-US" sz="1600" dirty="0" smtClean="0">
                <a:effectLst/>
              </a:rPr>
              <a:t>주택 및 건물 소유 증서</a:t>
            </a:r>
            <a:endParaRPr lang="en-US" sz="1400" dirty="0">
              <a:effectLst/>
            </a:endParaRPr>
          </a:p>
          <a:p>
            <a:r>
              <a:rPr lang="ko-KR" altLang="en-US" sz="1600" dirty="0" smtClean="0">
                <a:effectLst/>
              </a:rPr>
              <a:t>물품 목록</a:t>
            </a:r>
            <a:endParaRPr lang="en-US" sz="1400" dirty="0">
              <a:effectLst/>
            </a:endParaRPr>
          </a:p>
          <a:p>
            <a:r>
              <a:rPr lang="ko-KR" altLang="en-US" sz="1600" dirty="0" smtClean="0">
                <a:effectLst/>
              </a:rPr>
              <a:t>보험 증서</a:t>
            </a:r>
            <a:endParaRPr lang="en-US" sz="1400" dirty="0">
              <a:effectLst/>
            </a:endParaRPr>
          </a:p>
          <a:p>
            <a:r>
              <a:rPr lang="ko-KR" altLang="en-US" sz="1600" dirty="0" smtClean="0">
                <a:effectLst/>
              </a:rPr>
              <a:t>예방접족 기록</a:t>
            </a:r>
            <a:endParaRPr lang="en-US" sz="1400" dirty="0">
              <a:effectLst/>
            </a:endParaRPr>
          </a:p>
          <a:p>
            <a:r>
              <a:rPr lang="ko-KR" altLang="en-US" sz="1600" dirty="0" smtClean="0">
                <a:effectLst/>
              </a:rPr>
              <a:t>계좌 및 신용카드 정보</a:t>
            </a:r>
            <a:endParaRPr lang="en-US" sz="1400" dirty="0">
              <a:effectLst/>
            </a:endParaRPr>
          </a:p>
          <a:p>
            <a:r>
              <a:rPr lang="ko-KR" altLang="en-US" sz="1600" dirty="0" smtClean="0">
                <a:effectLst/>
              </a:rPr>
              <a:t>주식 및 채권</a:t>
            </a:r>
            <a:endParaRPr lang="en-US" sz="1400" dirty="0">
              <a:effectLst/>
            </a:endParaRPr>
          </a:p>
          <a:p>
            <a:r>
              <a:rPr lang="ko-KR" altLang="en-US" sz="1600" dirty="0" smtClean="0">
                <a:effectLst/>
              </a:rPr>
              <a:t>비상 연락망</a:t>
            </a:r>
            <a:endParaRPr lang="en-US" sz="1400" dirty="0">
              <a:effectLst/>
            </a:endParaRPr>
          </a:p>
          <a:p>
            <a:pPr lvl="1">
              <a:lnSpc>
                <a:spcPct val="80000"/>
              </a:lnSpc>
              <a:spcAft>
                <a:spcPts val="600"/>
              </a:spcAft>
            </a:pPr>
            <a:endParaRPr lang="en-US" sz="1600" b="1" dirty="0" smtClean="0">
              <a:effectLst>
                <a:outerShdw blurRad="50800" dist="12700" dir="5400000" algn="ctr" rotWithShape="0">
                  <a:srgbClr val="000000"/>
                </a:outerShdw>
              </a:effectLst>
            </a:endParaRPr>
          </a:p>
          <a:p>
            <a:pPr lvl="1">
              <a:lnSpc>
                <a:spcPct val="80000"/>
              </a:lnSpc>
              <a:spcAft>
                <a:spcPts val="600"/>
              </a:spcAft>
            </a:pPr>
            <a:endParaRPr lang="en-US" sz="200" b="1" dirty="0"/>
          </a:p>
          <a:p>
            <a:pPr lvl="1">
              <a:spcAft>
                <a:spcPts val="600"/>
              </a:spcAft>
            </a:pPr>
            <a:endParaRPr lang="en-US" sz="1400" b="1" dirty="0"/>
          </a:p>
        </p:txBody>
      </p:sp>
      <p:sp>
        <p:nvSpPr>
          <p:cNvPr id="9" name="Title 1"/>
          <p:cNvSpPr txBox="1">
            <a:spLocks/>
          </p:cNvSpPr>
          <p:nvPr/>
        </p:nvSpPr>
        <p:spPr>
          <a:xfrm>
            <a:off x="1752600" y="152400"/>
            <a:ext cx="6858000" cy="8382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marL="0" marR="0" lvl="0" indent="0" algn="ctr" defTabSz="457200" rtl="0" eaLnBrk="1" fontAlgn="auto" latinLnBrk="0" hangingPunct="1">
              <a:lnSpc>
                <a:spcPts val="4400"/>
              </a:lnSpc>
              <a:spcBef>
                <a:spcPct val="0"/>
              </a:spcBef>
              <a:spcAft>
                <a:spcPts val="0"/>
              </a:spcAft>
              <a:buClrTx/>
              <a:buSzTx/>
              <a:buFontTx/>
              <a:buNone/>
              <a:tabLst/>
              <a:defRPr/>
            </a:pPr>
            <a:r>
              <a:rPr kumimoji="0" lang="ko-KR" altLang="en-US" sz="5400" b="1" i="0" u="none" strike="noStrike" kern="1200" cap="none" spc="0" normalizeH="0" baseline="0" noProof="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rPr>
              <a:t>서류</a:t>
            </a:r>
            <a:endParaRPr kumimoji="0" lang="en-US" sz="5400" b="1" i="0" u="none" strike="noStrike" kern="1200" cap="none" spc="0" normalizeH="0" baseline="0" noProof="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uLnTx/>
              <a:uFillTx/>
              <a:ea typeface="+mj-ea"/>
              <a:cs typeface="Aharoni" pitchFamily="2" charset="-79"/>
            </a:endParaRPr>
          </a:p>
        </p:txBody>
      </p:sp>
      <p:sp>
        <p:nvSpPr>
          <p:cNvPr id="11" name="Slide Number Placeholder 10"/>
          <p:cNvSpPr>
            <a:spLocks noGrp="1"/>
          </p:cNvSpPr>
          <p:nvPr>
            <p:ph type="sldNum" sz="quarter" idx="12"/>
          </p:nvPr>
        </p:nvSpPr>
        <p:spPr/>
        <p:txBody>
          <a:bodyPr/>
          <a:lstStyle/>
          <a:p>
            <a:fld id="{09F307A9-962B-D343-AB25-FB6922D86A32}" type="slidenum">
              <a:rPr lang="en-US" smtClean="0"/>
              <a:pPr/>
              <a:t>66</a:t>
            </a:fld>
            <a:endParaRPr lang="en-US" dirty="0"/>
          </a:p>
        </p:txBody>
      </p:sp>
      <p:sp>
        <p:nvSpPr>
          <p:cNvPr id="8" name="Content Placeholder 2"/>
          <p:cNvSpPr>
            <a:spLocks noGrp="1"/>
          </p:cNvSpPr>
          <p:nvPr>
            <p:ph sz="half" idx="2"/>
          </p:nvPr>
        </p:nvSpPr>
        <p:spPr>
          <a:xfrm>
            <a:off x="304800" y="1295399"/>
            <a:ext cx="5943600" cy="2133601"/>
          </a:xfrm>
          <a:prstGeom prst="roundRect">
            <a:avLst>
              <a:gd name="adj" fmla="val 8065"/>
            </a:avLst>
          </a:prstGeom>
          <a:solidFill>
            <a:schemeClr val="tx2">
              <a:lumMod val="20000"/>
              <a:lumOff val="80000"/>
              <a:alpha val="12000"/>
            </a:schemeClr>
          </a:solidFill>
          <a:ln>
            <a:solidFill>
              <a:schemeClr val="tx1"/>
            </a:solidFill>
          </a:ln>
          <a:effectLst>
            <a:outerShdw blurRad="50800" dist="50800" dir="5400000" algn="ctr" rotWithShape="0">
              <a:srgbClr val="000000"/>
            </a:outerShdw>
          </a:effectLst>
        </p:spPr>
        <p:txBody>
          <a:bodyPr numCol="1">
            <a:noAutofit/>
          </a:bodyPr>
          <a:lstStyle/>
          <a:p>
            <a:pPr>
              <a:spcAft>
                <a:spcPts val="600"/>
              </a:spcAft>
            </a:pPr>
            <a:r>
              <a:rPr lang="ko-KR" altLang="en-US" sz="2000" b="1" dirty="0" smtClean="0">
                <a:effectLst>
                  <a:outerShdw blurRad="50800" dist="38100" dir="2700000" algn="tl" rotWithShape="0">
                    <a:srgbClr val="000000"/>
                  </a:outerShdw>
                </a:effectLst>
              </a:rPr>
              <a:t>여러 곳에 복사본을 보관하라</a:t>
            </a:r>
            <a:endParaRPr lang="en-US" altLang="ko-KR" sz="2000" b="1" dirty="0" smtClean="0">
              <a:effectLst>
                <a:outerShdw blurRad="50800" dist="38100" dir="2700000" algn="tl" rotWithShape="0">
                  <a:srgbClr val="000000"/>
                </a:outerShdw>
              </a:effectLst>
            </a:endParaRPr>
          </a:p>
          <a:p>
            <a:pPr>
              <a:spcAft>
                <a:spcPts val="600"/>
              </a:spcAft>
            </a:pPr>
            <a:r>
              <a:rPr lang="ko-KR" altLang="en-US" sz="2000" b="1" dirty="0" smtClean="0">
                <a:effectLst>
                  <a:outerShdw blurRad="50800" dist="38100" dir="2700000" algn="tl" rotWithShape="0">
                    <a:srgbClr val="000000"/>
                  </a:outerShdw>
                </a:effectLst>
              </a:rPr>
              <a:t>안전한 하드 드라이브에 </a:t>
            </a:r>
            <a:r>
              <a:rPr lang="ko-KR" altLang="en-US" sz="2000" b="1" dirty="0" err="1" smtClean="0">
                <a:effectLst>
                  <a:outerShdw blurRad="50800" dist="38100" dir="2700000" algn="tl" rotWithShape="0">
                    <a:srgbClr val="000000"/>
                  </a:outerShdw>
                </a:effectLst>
              </a:rPr>
              <a:t>스캔본을</a:t>
            </a:r>
            <a:r>
              <a:rPr lang="ko-KR" altLang="en-US" sz="2000" b="1" dirty="0" smtClean="0">
                <a:effectLst>
                  <a:outerShdw blurRad="50800" dist="38100" dir="2700000" algn="tl" rotWithShape="0">
                    <a:srgbClr val="000000"/>
                  </a:outerShdw>
                </a:effectLst>
              </a:rPr>
              <a:t> 저장하라</a:t>
            </a:r>
            <a:endParaRPr lang="en-US" sz="2000" b="1" dirty="0">
              <a:effectLst>
                <a:outerShdw blurRad="50800" dist="38100" dir="2700000" algn="tl" rotWithShape="0">
                  <a:srgbClr val="000000"/>
                </a:outerShdw>
              </a:effectLst>
            </a:endParaRPr>
          </a:p>
          <a:p>
            <a:pPr>
              <a:spcAft>
                <a:spcPts val="600"/>
              </a:spcAft>
            </a:pPr>
            <a:r>
              <a:rPr lang="ko-KR" altLang="en-US" sz="2000" b="1" dirty="0" smtClean="0">
                <a:effectLst>
                  <a:outerShdw blurRad="50800" dist="38100" dir="2700000" algn="tl" rotWithShape="0">
                    <a:srgbClr val="000000"/>
                  </a:outerShdw>
                </a:effectLst>
              </a:rPr>
              <a:t>원본은 화재로부터 안전한 곳에 보관하라</a:t>
            </a:r>
            <a:endParaRPr lang="en-US" sz="2000" b="1" dirty="0" smtClean="0">
              <a:effectLst>
                <a:outerShdw blurRad="50800" dist="38100" dir="2700000" algn="tl" rotWithShape="0">
                  <a:srgbClr val="000000"/>
                </a:outerShdw>
              </a:effectLst>
            </a:endParaRPr>
          </a:p>
          <a:p>
            <a:pPr>
              <a:spcAft>
                <a:spcPts val="600"/>
              </a:spcAft>
            </a:pPr>
            <a:r>
              <a:rPr lang="ko-KR" altLang="en-US" sz="2000" b="1" dirty="0" err="1" smtClean="0">
                <a:effectLst>
                  <a:outerShdw blurRad="50800" dist="38100" dir="2700000" algn="tl" rotWithShape="0">
                    <a:srgbClr val="000000"/>
                  </a:outerShdw>
                </a:effectLst>
              </a:rPr>
              <a:t>클라우드나</a:t>
            </a:r>
            <a:r>
              <a:rPr lang="ko-KR" altLang="en-US" sz="2000" b="1" dirty="0" smtClean="0">
                <a:effectLst>
                  <a:outerShdw blurRad="50800" dist="38100" dir="2700000" algn="tl" rotWithShape="0">
                    <a:srgbClr val="000000"/>
                  </a:outerShdw>
                </a:effectLst>
              </a:rPr>
              <a:t> 하드 드라이브에 데이터를 백업해 두라</a:t>
            </a:r>
            <a:endParaRPr lang="en-US" sz="2000" b="1" dirty="0" smtClean="0">
              <a:effectLst>
                <a:outerShdw blurRad="50800" dist="38100" dir="2700000" algn="tl" rotWithShape="0">
                  <a:srgbClr val="000000"/>
                </a:outerShdw>
              </a:effectLst>
            </a:endParaRPr>
          </a:p>
          <a:p>
            <a:pPr lvl="1">
              <a:spcAft>
                <a:spcPts val="600"/>
              </a:spcAft>
            </a:pPr>
            <a:endParaRPr lang="en-US" sz="1100" b="1" dirty="0"/>
          </a:p>
        </p:txBody>
      </p:sp>
      <p:pic>
        <p:nvPicPr>
          <p:cNvPr id="921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1320799"/>
            <a:ext cx="24384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7464070"/>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물품</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62500" lnSpcReduction="20000"/>
          </a:bodyPr>
          <a:lstStyle/>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가정</a:t>
            </a:r>
            <a:endParaRPr lang="en-US" sz="36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1200"/>
              </a:spcAft>
              <a:buFont typeface="Wingdings" pitchFamily="2" charset="2"/>
              <a:buChar char="ü"/>
              <a:defRPr/>
            </a:pPr>
            <a:r>
              <a:rPr lang="ko-KR" altLang="en-US" sz="2600" b="1" dirty="0" smtClean="0">
                <a:solidFill>
                  <a:prstClr val="white"/>
                </a:solidFill>
                <a:effectLst>
                  <a:outerShdw blurRad="50800" dist="50800" dir="2700000" algn="tl" rotWithShape="0">
                    <a:srgbClr val="000000"/>
                  </a:outerShdw>
                </a:effectLst>
              </a:rPr>
              <a:t>얼마나 오랫동안 견뎌야 하는가</a:t>
            </a:r>
            <a:r>
              <a:rPr lang="en-US" sz="2600" b="1" dirty="0" smtClean="0">
                <a:solidFill>
                  <a:prstClr val="white"/>
                </a:solidFill>
                <a:effectLst>
                  <a:outerShdw blurRad="50800" dist="50800" dir="2700000" algn="tl" rotWithShape="0">
                    <a:srgbClr val="000000"/>
                  </a:outerShdw>
                </a:effectLst>
              </a:rPr>
              <a:t>? 3</a:t>
            </a:r>
            <a:r>
              <a:rPr lang="ko-KR" altLang="en-US" sz="2600" b="1" dirty="0" smtClean="0">
                <a:solidFill>
                  <a:prstClr val="white"/>
                </a:solidFill>
                <a:effectLst>
                  <a:outerShdw blurRad="50800" dist="50800" dir="2700000" algn="tl" rotWithShape="0">
                    <a:srgbClr val="000000"/>
                  </a:outerShdw>
                </a:effectLst>
              </a:rPr>
              <a:t>주</a:t>
            </a:r>
            <a:r>
              <a:rPr lang="en-US" altLang="ko-KR" sz="2600" b="1" dirty="0">
                <a:solidFill>
                  <a:prstClr val="white"/>
                </a:solidFill>
                <a:effectLst>
                  <a:outerShdw blurRad="50800" dist="50800" dir="2700000" algn="tl" rotWithShape="0">
                    <a:srgbClr val="000000"/>
                  </a:outerShdw>
                </a:effectLst>
              </a:rPr>
              <a:t>-</a:t>
            </a:r>
            <a:r>
              <a:rPr lang="en-US" altLang="ko-KR" sz="2600" b="1" dirty="0" smtClean="0">
                <a:solidFill>
                  <a:prstClr val="white"/>
                </a:solidFill>
                <a:effectLst>
                  <a:outerShdw blurRad="50800" dist="50800" dir="2700000" algn="tl" rotWithShape="0">
                    <a:srgbClr val="000000"/>
                  </a:outerShdw>
                </a:effectLst>
              </a:rPr>
              <a:t>6</a:t>
            </a:r>
            <a:r>
              <a:rPr lang="ko-KR" altLang="en-US" sz="2600" b="1" dirty="0" smtClean="0">
                <a:solidFill>
                  <a:prstClr val="white"/>
                </a:solidFill>
                <a:effectLst>
                  <a:outerShdw blurRad="50800" dist="50800" dir="2700000" algn="tl" rotWithShape="0">
                    <a:srgbClr val="000000"/>
                  </a:outerShdw>
                </a:effectLst>
              </a:rPr>
              <a:t>개월</a:t>
            </a:r>
            <a:endParaRPr lang="en-US" sz="2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직장</a:t>
            </a:r>
            <a:endParaRPr lang="en-US" sz="36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1200"/>
              </a:spcAft>
              <a:buFont typeface="Wingdings" pitchFamily="2" charset="2"/>
              <a:buChar char="ü"/>
              <a:defRPr/>
            </a:pPr>
            <a:r>
              <a:rPr lang="ko-KR" altLang="en-US" sz="2600" b="1" dirty="0" smtClean="0">
                <a:solidFill>
                  <a:prstClr val="white"/>
                </a:solidFill>
                <a:effectLst>
                  <a:outerShdw blurRad="50800" dist="50800" dir="2700000" algn="tl" rotWithShape="0">
                    <a:srgbClr val="000000"/>
                  </a:outerShdw>
                </a:effectLst>
              </a:rPr>
              <a:t>만일 직장에 있다면</a:t>
            </a:r>
            <a:r>
              <a:rPr lang="en-US" sz="2600" b="1" dirty="0" smtClean="0">
                <a:solidFill>
                  <a:prstClr val="white"/>
                </a:solidFill>
                <a:effectLst>
                  <a:outerShdw blurRad="50800" dist="50800" dir="2700000" algn="tl" rotWithShape="0">
                    <a:srgbClr val="000000"/>
                  </a:outerShdw>
                </a:effectLst>
              </a:rPr>
              <a:t>? </a:t>
            </a:r>
            <a:r>
              <a:rPr lang="ko-KR" altLang="en-US" sz="2600" b="1" dirty="0" smtClean="0">
                <a:solidFill>
                  <a:prstClr val="white"/>
                </a:solidFill>
                <a:effectLst>
                  <a:outerShdw blurRad="50800" dist="50800" dir="2700000" algn="tl" rotWithShape="0">
                    <a:srgbClr val="000000"/>
                  </a:outerShdw>
                </a:effectLst>
              </a:rPr>
              <a:t>하루</a:t>
            </a:r>
            <a:r>
              <a:rPr lang="en-US" altLang="ko-KR" sz="2600" b="1" dirty="0">
                <a:solidFill>
                  <a:prstClr val="white"/>
                </a:solidFill>
                <a:effectLst>
                  <a:outerShdw blurRad="50800" dist="50800" dir="2700000" algn="tl" rotWithShape="0">
                    <a:srgbClr val="000000"/>
                  </a:outerShdw>
                </a:effectLst>
              </a:rPr>
              <a:t>-</a:t>
            </a:r>
            <a:r>
              <a:rPr lang="ko-KR" altLang="en-US" sz="2600" b="1" dirty="0" smtClean="0">
                <a:solidFill>
                  <a:prstClr val="white"/>
                </a:solidFill>
                <a:effectLst>
                  <a:outerShdw blurRad="50800" dist="50800" dir="2700000" algn="tl" rotWithShape="0">
                    <a:srgbClr val="000000"/>
                  </a:outerShdw>
                </a:effectLst>
              </a:rPr>
              <a:t>이틀</a:t>
            </a:r>
            <a:endParaRPr lang="en-US" sz="2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차량</a:t>
            </a:r>
            <a:endParaRPr lang="en-US" sz="36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1200"/>
              </a:spcAft>
              <a:buFont typeface="Wingdings" pitchFamily="2" charset="2"/>
              <a:buChar char="ü"/>
              <a:defRPr/>
            </a:pPr>
            <a:r>
              <a:rPr lang="ko-KR" altLang="en-US" sz="2600" b="1" dirty="0" smtClean="0">
                <a:solidFill>
                  <a:prstClr val="white"/>
                </a:solidFill>
                <a:effectLst>
                  <a:outerShdw blurRad="50800" dist="50800" dir="2700000" algn="tl" rotWithShape="0">
                    <a:srgbClr val="000000"/>
                  </a:outerShdw>
                </a:effectLst>
              </a:rPr>
              <a:t>만일 차 안에 갇혀 있다면</a:t>
            </a:r>
            <a:r>
              <a:rPr lang="en-US" sz="2600" b="1" dirty="0" smtClean="0">
                <a:solidFill>
                  <a:prstClr val="white"/>
                </a:solidFill>
                <a:effectLst>
                  <a:outerShdw blurRad="50800" dist="50800" dir="2700000" algn="tl" rotWithShape="0">
                    <a:srgbClr val="000000"/>
                  </a:outerShdw>
                </a:effectLst>
              </a:rPr>
              <a:t>?1-3</a:t>
            </a:r>
            <a:r>
              <a:rPr lang="ko-KR" altLang="en-US" sz="2600" b="1" dirty="0" smtClean="0">
                <a:solidFill>
                  <a:prstClr val="white"/>
                </a:solidFill>
                <a:effectLst>
                  <a:outerShdw blurRad="50800" dist="50800" dir="2700000" algn="tl" rotWithShape="0">
                    <a:srgbClr val="000000"/>
                  </a:outerShdw>
                </a:effectLst>
              </a:rPr>
              <a:t>일</a:t>
            </a:r>
            <a:endParaRPr lang="en-US" altLang="ko-KR" sz="2600" b="1" dirty="0" smtClean="0">
              <a:solidFill>
                <a:prstClr val="white"/>
              </a:solidFill>
              <a:effectLst>
                <a:outerShdw blurRad="50800" dist="50800" dir="2700000" algn="tl" rotWithShape="0">
                  <a:srgbClr val="000000"/>
                </a:outerShdw>
              </a:effectLst>
            </a:endParaRPr>
          </a:p>
          <a:p>
            <a:pPr marL="388620" lvl="1">
              <a:spcBef>
                <a:spcPts val="1200"/>
              </a:spcBef>
              <a:spcAft>
                <a:spcPts val="1200"/>
              </a:spcAft>
              <a:defRPr/>
            </a:pPr>
            <a:r>
              <a:rPr lang="en-US" sz="2600" b="1" dirty="0" smtClean="0">
                <a:solidFill>
                  <a:prstClr val="white"/>
                </a:solidFill>
                <a:effectLst>
                  <a:outerShdw blurRad="50800" dist="50800" dir="2700000" algn="tl" rotWithShape="0">
                    <a:srgbClr val="000000"/>
                  </a:outerShdw>
                </a:effectLst>
              </a:rPr>
              <a:t>*</a:t>
            </a:r>
            <a:r>
              <a:rPr lang="ko-KR" altLang="en-US" sz="2600" b="1" dirty="0" smtClean="0">
                <a:solidFill>
                  <a:prstClr val="white"/>
                </a:solidFill>
                <a:effectLst>
                  <a:outerShdw blurRad="50800" dist="50800" dir="2700000" algn="tl" rotWithShape="0">
                    <a:srgbClr val="000000"/>
                  </a:outerShdw>
                </a:effectLst>
              </a:rPr>
              <a:t>차량에 재난키트</a:t>
            </a:r>
            <a:r>
              <a:rPr lang="en-US" altLang="ko-KR" sz="2600" b="1" dirty="0" smtClean="0">
                <a:solidFill>
                  <a:prstClr val="white"/>
                </a:solidFill>
                <a:effectLst>
                  <a:outerShdw blurRad="50800" dist="50800" dir="2700000" algn="tl" rotWithShape="0">
                    <a:srgbClr val="000000"/>
                  </a:outerShdw>
                </a:effectLst>
              </a:rPr>
              <a:t>(go bag)</a:t>
            </a:r>
            <a:r>
              <a:rPr lang="ko-KR" altLang="en-US" sz="2600" b="1" dirty="0" smtClean="0">
                <a:solidFill>
                  <a:prstClr val="white"/>
                </a:solidFill>
                <a:effectLst>
                  <a:outerShdw blurRad="50800" dist="50800" dir="2700000" algn="tl" rotWithShape="0">
                    <a:srgbClr val="000000"/>
                  </a:outerShdw>
                </a:effectLst>
              </a:rPr>
              <a:t>가 있을 경우</a:t>
            </a:r>
            <a:endParaRPr lang="en-US" sz="2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b="-995"/>
          <a:stretch/>
        </p:blipFill>
        <p:spPr>
          <a:xfrm>
            <a:off x="5954192" y="1384300"/>
            <a:ext cx="3015488" cy="34924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67</a:t>
            </a:fld>
            <a:endParaRPr lang="en-US" dirty="0">
              <a:solidFill>
                <a:prstClr val="white"/>
              </a:solidFill>
            </a:endParaRPr>
          </a:p>
        </p:txBody>
      </p:sp>
    </p:spTree>
    <p:extLst>
      <p:ext uri="{BB962C8B-B14F-4D97-AF65-F5344CB8AC3E}">
        <p14:creationId xmlns:p14="http://schemas.microsoft.com/office/powerpoint/2010/main" val="421765726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물</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70000" lnSpcReduction="20000"/>
          </a:bodyPr>
          <a:lstStyle/>
          <a:p>
            <a:pPr marL="274320" indent="-274320">
              <a:spcBef>
                <a:spcPts val="1200"/>
              </a:spcBef>
              <a:spcAft>
                <a:spcPts val="1200"/>
              </a:spcAft>
              <a:buFont typeface="Arial" pitchFamily="34" charset="0"/>
              <a:buChar char="•"/>
              <a:defRPr/>
            </a:pPr>
            <a:r>
              <a:rPr lang="en-US" sz="3680" b="1" dirty="0" smtClean="0">
                <a:solidFill>
                  <a:prstClr val="white"/>
                </a:solidFill>
                <a:effectLst>
                  <a:outerShdw blurRad="50800" dist="50800" dir="2700000" algn="tl" rotWithShape="0">
                    <a:srgbClr val="000000"/>
                  </a:outerShdw>
                </a:effectLst>
              </a:rPr>
              <a:t>1</a:t>
            </a:r>
            <a:r>
              <a:rPr lang="ko-KR" altLang="en-US" sz="3680" b="1" dirty="0" smtClean="0">
                <a:solidFill>
                  <a:prstClr val="white"/>
                </a:solidFill>
                <a:effectLst>
                  <a:outerShdw blurRad="50800" dist="50800" dir="2700000" algn="tl" rotWithShape="0">
                    <a:srgbClr val="000000"/>
                  </a:outerShdw>
                </a:effectLst>
              </a:rPr>
              <a:t>인당  </a:t>
            </a:r>
            <a:r>
              <a:rPr lang="en-US" sz="3680" b="1" dirty="0" smtClean="0">
                <a:solidFill>
                  <a:prstClr val="white"/>
                </a:solidFill>
                <a:effectLst>
                  <a:outerShdw blurRad="50800" dist="50800" dir="2700000" algn="tl" rotWithShape="0">
                    <a:srgbClr val="000000"/>
                  </a:outerShdw>
                </a:effectLst>
              </a:rPr>
              <a:t>4 </a:t>
            </a:r>
            <a:r>
              <a:rPr lang="ko-KR" altLang="en-US" sz="3680" b="1" dirty="0" smtClean="0">
                <a:solidFill>
                  <a:prstClr val="white"/>
                </a:solidFill>
                <a:effectLst>
                  <a:outerShdw blurRad="50800" dist="50800" dir="2700000" algn="tl" rotWithShape="0">
                    <a:srgbClr val="000000"/>
                  </a:outerShdw>
                </a:effectLst>
              </a:rPr>
              <a:t>리터</a:t>
            </a:r>
            <a:endParaRPr lang="en-US" sz="368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3680" b="1" dirty="0" smtClean="0">
                <a:solidFill>
                  <a:prstClr val="white"/>
                </a:solidFill>
                <a:effectLst>
                  <a:outerShdw blurRad="50800" dist="50800" dir="2700000" algn="tl" rotWithShape="0">
                    <a:srgbClr val="000000"/>
                  </a:outerShdw>
                </a:effectLst>
              </a:rPr>
              <a:t>물의 사용을 증가시키는 것들은</a:t>
            </a:r>
            <a:r>
              <a:rPr lang="en-US" sz="3680" b="1" dirty="0" smtClean="0">
                <a:solidFill>
                  <a:prstClr val="white"/>
                </a:solidFill>
                <a:effectLst>
                  <a:outerShdw blurRad="50800" dist="50800" dir="2700000" algn="tl" rotWithShape="0">
                    <a:srgbClr val="000000"/>
                  </a:outerShdw>
                </a:effectLst>
              </a:rPr>
              <a:t>?</a:t>
            </a:r>
          </a:p>
          <a:p>
            <a:pPr marL="731520" lvl="1" indent="-274320">
              <a:spcBef>
                <a:spcPts val="1200"/>
              </a:spcBef>
              <a:buFont typeface="Calibri" pitchFamily="34" charset="0"/>
              <a:buChar char="—"/>
              <a:defRPr/>
            </a:pPr>
            <a:r>
              <a:rPr lang="ko-KR" altLang="en-US" sz="3680" b="1" dirty="0" smtClean="0">
                <a:solidFill>
                  <a:prstClr val="white"/>
                </a:solidFill>
                <a:effectLst>
                  <a:outerShdw blurRad="50800" dist="50800" dir="2700000" algn="tl" rotWithShape="0">
                    <a:srgbClr val="000000"/>
                  </a:outerShdw>
                </a:effectLst>
              </a:rPr>
              <a:t>신체 활동</a:t>
            </a:r>
            <a:endParaRPr lang="en-US" sz="3680" b="1" dirty="0" smtClean="0">
              <a:solidFill>
                <a:prstClr val="white"/>
              </a:solidFill>
              <a:effectLst>
                <a:outerShdw blurRad="50800" dist="50800" dir="2700000" algn="tl" rotWithShape="0">
                  <a:srgbClr val="000000"/>
                </a:outerShdw>
              </a:effectLst>
            </a:endParaRPr>
          </a:p>
          <a:p>
            <a:pPr marL="731520" lvl="1" indent="-274320">
              <a:spcBef>
                <a:spcPts val="1200"/>
              </a:spcBef>
              <a:buFont typeface="Calibri" pitchFamily="34" charset="0"/>
              <a:buChar char="—"/>
              <a:defRPr/>
            </a:pPr>
            <a:r>
              <a:rPr lang="ko-KR" altLang="en-US" sz="3680" b="1" dirty="0" smtClean="0">
                <a:solidFill>
                  <a:prstClr val="white"/>
                </a:solidFill>
                <a:effectLst>
                  <a:outerShdw blurRad="50800" dist="50800" dir="2700000" algn="tl" rotWithShape="0">
                    <a:srgbClr val="000000"/>
                  </a:outerShdw>
                </a:effectLst>
              </a:rPr>
              <a:t>뜨거운 기후</a:t>
            </a:r>
            <a:endParaRPr lang="en-US" sz="3680" b="1" dirty="0" smtClean="0">
              <a:solidFill>
                <a:prstClr val="white"/>
              </a:solidFill>
              <a:effectLst>
                <a:outerShdw blurRad="50800" dist="50800" dir="2700000" algn="tl" rotWithShape="0">
                  <a:srgbClr val="000000"/>
                </a:outerShdw>
              </a:effectLst>
            </a:endParaRPr>
          </a:p>
          <a:p>
            <a:pPr marL="731520" lvl="1" indent="-274320">
              <a:spcBef>
                <a:spcPts val="1200"/>
              </a:spcBef>
              <a:buFont typeface="Calibri" pitchFamily="34" charset="0"/>
              <a:buChar char="—"/>
              <a:defRPr/>
            </a:pPr>
            <a:r>
              <a:rPr lang="ko-KR" altLang="en-US" sz="3680" b="1" dirty="0" smtClean="0">
                <a:solidFill>
                  <a:prstClr val="white"/>
                </a:solidFill>
                <a:effectLst>
                  <a:outerShdw blurRad="50800" dist="50800" dir="2700000" algn="tl" rotWithShape="0">
                    <a:srgbClr val="000000"/>
                  </a:outerShdw>
                </a:effectLst>
              </a:rPr>
              <a:t>모유 수유 산모</a:t>
            </a:r>
            <a:endParaRPr lang="en-US" sz="3680" b="1" dirty="0" smtClean="0">
              <a:solidFill>
                <a:prstClr val="white"/>
              </a:solidFill>
              <a:effectLst>
                <a:outerShdw blurRad="50800" dist="50800" dir="2700000" algn="tl" rotWithShape="0">
                  <a:srgbClr val="000000"/>
                </a:outerShdw>
              </a:effectLst>
            </a:endParaRPr>
          </a:p>
          <a:p>
            <a:pPr marL="731520" lvl="1" indent="-274320">
              <a:spcBef>
                <a:spcPts val="1200"/>
              </a:spcBef>
              <a:buFont typeface="Calibri" pitchFamily="34" charset="0"/>
              <a:buChar char="—"/>
              <a:defRPr/>
            </a:pPr>
            <a:r>
              <a:rPr lang="ko-KR" altLang="en-US" sz="3680" b="1" dirty="0" smtClean="0">
                <a:solidFill>
                  <a:prstClr val="white"/>
                </a:solidFill>
                <a:effectLst>
                  <a:outerShdw blurRad="50800" dist="50800" dir="2700000" algn="tl" rotWithShape="0">
                    <a:srgbClr val="000000"/>
                  </a:outerShdw>
                </a:effectLst>
              </a:rPr>
              <a:t>환자</a:t>
            </a:r>
            <a:endParaRPr lang="en-US" sz="3680" b="1" dirty="0" smtClean="0">
              <a:solidFill>
                <a:prstClr val="white"/>
              </a:solidFill>
              <a:effectLst>
                <a:outerShdw blurRad="50800" dist="50800" dir="2700000" algn="tl" rotWithShape="0">
                  <a:srgbClr val="000000"/>
                </a:outerShdw>
              </a:effectLst>
            </a:endParaRPr>
          </a:p>
          <a:p>
            <a:pPr marL="731520" lvl="1" indent="-274320">
              <a:spcBef>
                <a:spcPts val="1200"/>
              </a:spcBef>
              <a:buFont typeface="Calibri" pitchFamily="34" charset="0"/>
              <a:buChar char="—"/>
              <a:defRPr/>
            </a:pPr>
            <a:r>
              <a:rPr lang="ko-KR" altLang="en-US" sz="3680" b="1" dirty="0" smtClean="0">
                <a:solidFill>
                  <a:prstClr val="white"/>
                </a:solidFill>
                <a:effectLst>
                  <a:outerShdw blurRad="50800" dist="50800" dir="2700000" algn="tl" rotWithShape="0">
                    <a:srgbClr val="000000"/>
                  </a:outerShdw>
                </a:effectLst>
              </a:rPr>
              <a:t>응급의료상황</a:t>
            </a:r>
            <a:endParaRPr lang="en-US" sz="3680" b="1" dirty="0" smtClean="0">
              <a:solidFill>
                <a:prstClr val="white"/>
              </a:solidFill>
              <a:effectLst>
                <a:outerShdw blurRad="50800" dist="50800" dir="2700000" algn="tl" rotWithShape="0">
                  <a:srgbClr val="000000"/>
                </a:outerShdw>
              </a:effectLst>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3600" y="1371600"/>
            <a:ext cx="304800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68</a:t>
            </a:fld>
            <a:endParaRPr lang="en-US" dirty="0">
              <a:solidFill>
                <a:prstClr val="white"/>
              </a:solidFill>
            </a:endParaRPr>
          </a:p>
        </p:txBody>
      </p:sp>
    </p:spTree>
    <p:extLst>
      <p:ext uri="{BB962C8B-B14F-4D97-AF65-F5344CB8AC3E}">
        <p14:creationId xmlns:p14="http://schemas.microsoft.com/office/powerpoint/2010/main" val="1484300440"/>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식수 보관</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Autofit/>
          </a:bodyPr>
          <a:lstStyle/>
          <a:p>
            <a:pPr marL="274320" indent="-274320">
              <a:spcAft>
                <a:spcPts val="600"/>
              </a:spcAft>
              <a:buFont typeface="Arial" pitchFamily="34" charset="0"/>
              <a:buChar char="•"/>
              <a:defRPr/>
            </a:pPr>
            <a:r>
              <a:rPr lang="ko-KR" altLang="en-US" b="1" dirty="0" smtClean="0">
                <a:solidFill>
                  <a:prstClr val="white"/>
                </a:solidFill>
                <a:effectLst>
                  <a:outerShdw blurRad="50800" dist="50800" dir="2700000" algn="tl" rotWithShape="0">
                    <a:srgbClr val="000000"/>
                  </a:outerShdw>
                </a:effectLst>
              </a:rPr>
              <a:t>저장하기 전에 물</a:t>
            </a:r>
            <a:r>
              <a:rPr lang="en-US" altLang="ko-KR" b="1" dirty="0" smtClean="0">
                <a:solidFill>
                  <a:prstClr val="white"/>
                </a:solidFill>
                <a:effectLst>
                  <a:outerShdw blurRad="50800" dist="50800" dir="2700000" algn="tl" rotWithShape="0">
                    <a:srgbClr val="000000"/>
                  </a:outerShdw>
                </a:effectLst>
              </a:rPr>
              <a:t>1</a:t>
            </a:r>
            <a:r>
              <a:rPr lang="ko-KR" altLang="en-US" b="1" dirty="0" smtClean="0">
                <a:solidFill>
                  <a:prstClr val="white"/>
                </a:solidFill>
                <a:effectLst>
                  <a:outerShdw blurRad="50800" dist="50800" dir="2700000" algn="tl" rotWithShape="0">
                    <a:srgbClr val="000000"/>
                  </a:outerShdw>
                </a:effectLst>
              </a:rPr>
              <a:t>리터당 음료 소독약 한 두 방울을 넣어라</a:t>
            </a:r>
            <a:endParaRPr lang="en-US" b="1" dirty="0" smtClean="0">
              <a:solidFill>
                <a:prstClr val="white"/>
              </a:solidFill>
              <a:effectLst>
                <a:outerShdw blurRad="50800" dist="50800" dir="2700000" algn="tl" rotWithShape="0">
                  <a:srgbClr val="000000"/>
                </a:outerShdw>
              </a:effectLst>
            </a:endParaRPr>
          </a:p>
          <a:p>
            <a:pPr marL="274320" indent="-274320">
              <a:spcAft>
                <a:spcPts val="600"/>
              </a:spcAft>
              <a:buFont typeface="Arial" pitchFamily="34" charset="0"/>
              <a:buChar char="•"/>
              <a:defRPr/>
            </a:pPr>
            <a:r>
              <a:rPr lang="ko-KR" altLang="en-US" b="1" dirty="0" smtClean="0">
                <a:solidFill>
                  <a:prstClr val="white"/>
                </a:solidFill>
                <a:effectLst>
                  <a:outerShdw blurRad="50800" dist="50800" dir="2700000" algn="tl" rotWithShape="0">
                    <a:srgbClr val="000000"/>
                  </a:outerShdw>
                </a:effectLst>
              </a:rPr>
              <a:t>저장용기</a:t>
            </a:r>
            <a:endParaRPr lang="en-US" b="1" dirty="0" smtClean="0">
              <a:solidFill>
                <a:prstClr val="white"/>
              </a:solidFill>
              <a:effectLst>
                <a:outerShdw blurRad="50800" dist="50800" dir="2700000" algn="tl" rotWithShape="0">
                  <a:srgbClr val="000000"/>
                </a:outerShdw>
              </a:effectLst>
            </a:endParaRPr>
          </a:p>
          <a:p>
            <a:pPr marL="731520" lvl="1" indent="-274320">
              <a:spcAft>
                <a:spcPts val="600"/>
              </a:spcAft>
              <a:buFont typeface="Calibri" pitchFamily="34" charset="0"/>
              <a:buChar char="—"/>
              <a:defRPr/>
            </a:pPr>
            <a:r>
              <a:rPr lang="ko-KR" altLang="en-US" b="1" dirty="0" smtClean="0">
                <a:solidFill>
                  <a:prstClr val="white"/>
                </a:solidFill>
                <a:effectLst>
                  <a:outerShdw blurRad="50800" dist="50800" dir="2700000" algn="tl" rotWithShape="0">
                    <a:srgbClr val="000000"/>
                  </a:outerShdw>
                </a:effectLst>
              </a:rPr>
              <a:t>식품등급의 플라스틱 사용</a:t>
            </a:r>
            <a:endParaRPr lang="en-US" b="1" dirty="0" smtClean="0">
              <a:solidFill>
                <a:prstClr val="white"/>
              </a:solidFill>
              <a:effectLst>
                <a:outerShdw blurRad="50800" dist="50800" dir="2700000" algn="tl" rotWithShape="0">
                  <a:srgbClr val="000000"/>
                </a:outerShdw>
              </a:effectLst>
            </a:endParaRPr>
          </a:p>
          <a:p>
            <a:pPr marL="731520" lvl="1" indent="-274320">
              <a:spcAft>
                <a:spcPts val="600"/>
              </a:spcAft>
              <a:buFont typeface="Calibri" pitchFamily="34" charset="0"/>
              <a:buChar char="—"/>
              <a:defRPr/>
            </a:pPr>
            <a:r>
              <a:rPr lang="ko-KR" altLang="en-US" b="1" dirty="0" smtClean="0">
                <a:solidFill>
                  <a:prstClr val="white"/>
                </a:solidFill>
                <a:effectLst>
                  <a:outerShdw blurRad="50800" dist="50800" dir="2700000" algn="tl" rotWithShape="0">
                    <a:srgbClr val="000000"/>
                  </a:outerShdw>
                </a:effectLst>
              </a:rPr>
              <a:t>주스나 우유용기 사용금지</a:t>
            </a:r>
            <a:endParaRPr lang="en-US" b="1" dirty="0" smtClean="0">
              <a:solidFill>
                <a:prstClr val="white"/>
              </a:solidFill>
              <a:effectLst>
                <a:outerShdw blurRad="50800" dist="50800" dir="2700000" algn="tl" rotWithShape="0">
                  <a:srgbClr val="000000"/>
                </a:outerShdw>
              </a:effectLst>
            </a:endParaRPr>
          </a:p>
          <a:p>
            <a:pPr marL="731520" lvl="1" indent="-274320">
              <a:spcAft>
                <a:spcPts val="600"/>
              </a:spcAft>
              <a:buFont typeface="Calibri" pitchFamily="34" charset="0"/>
              <a:buChar char="—"/>
              <a:defRPr/>
            </a:pPr>
            <a:r>
              <a:rPr lang="ko-KR" altLang="en-US" b="1" dirty="0" smtClean="0">
                <a:solidFill>
                  <a:prstClr val="white"/>
                </a:solidFill>
                <a:effectLst>
                  <a:outerShdw blurRad="50800" dist="50800" dir="2700000" algn="tl" rotWithShape="0">
                    <a:srgbClr val="000000"/>
                  </a:outerShdw>
                </a:effectLst>
              </a:rPr>
              <a:t>음료수 병은 위생처리 후 사용 가능</a:t>
            </a:r>
            <a:endParaRPr lang="en-US" b="1" dirty="0" smtClean="0">
              <a:solidFill>
                <a:prstClr val="white"/>
              </a:solidFill>
              <a:effectLst>
                <a:outerShdw blurRad="50800" dist="50800" dir="2700000" algn="tl" rotWithShape="0">
                  <a:srgbClr val="000000"/>
                </a:outerShdw>
              </a:effectLst>
            </a:endParaRPr>
          </a:p>
          <a:p>
            <a:pPr marL="274320" indent="-274320">
              <a:spcAft>
                <a:spcPts val="600"/>
              </a:spcAft>
              <a:buFont typeface="Arial" pitchFamily="34" charset="0"/>
              <a:buChar char="•"/>
              <a:defRPr/>
            </a:pPr>
            <a:r>
              <a:rPr lang="en-US" b="1" dirty="0" smtClean="0">
                <a:solidFill>
                  <a:prstClr val="white"/>
                </a:solidFill>
                <a:effectLst>
                  <a:outerShdw blurRad="50800" dist="50800" dir="2700000" algn="tl" rotWithShape="0">
                    <a:srgbClr val="000000"/>
                  </a:outerShdw>
                </a:effectLst>
              </a:rPr>
              <a:t>6</a:t>
            </a:r>
            <a:r>
              <a:rPr lang="ko-KR" altLang="en-US" b="1" dirty="0" smtClean="0">
                <a:solidFill>
                  <a:prstClr val="white"/>
                </a:solidFill>
                <a:effectLst>
                  <a:outerShdw blurRad="50800" dist="50800" dir="2700000" algn="tl" rotWithShape="0">
                    <a:srgbClr val="000000"/>
                  </a:outerShdw>
                </a:effectLst>
              </a:rPr>
              <a:t>개월 마다 물 저장용기를 교환해 줄 것</a:t>
            </a:r>
            <a:endParaRPr lang="en-US" altLang="ko-KR" b="1" dirty="0" smtClean="0">
              <a:solidFill>
                <a:prstClr val="white"/>
              </a:solidFill>
              <a:effectLst>
                <a:outerShdw blurRad="50800" dist="50800" dir="2700000" algn="tl" rotWithShape="0">
                  <a:srgbClr val="000000"/>
                </a:outerShdw>
              </a:effectLst>
            </a:endParaRPr>
          </a:p>
          <a:p>
            <a:pPr marL="274320" lvl="0" indent="-274320">
              <a:spcAft>
                <a:spcPts val="600"/>
              </a:spcAft>
              <a:buFont typeface="Arial" pitchFamily="34" charset="0"/>
              <a:buChar char="•"/>
              <a:defRPr/>
            </a:pPr>
            <a:r>
              <a:rPr lang="ko-KR" altLang="en-US" b="1" dirty="0" smtClean="0">
                <a:solidFill>
                  <a:schemeClr val="bg1"/>
                </a:solidFill>
                <a:effectLst>
                  <a:outerShdw blurRad="50800" dist="50800" dir="2700000" algn="tl" rotWithShape="0">
                    <a:srgbClr val="000000"/>
                  </a:outerShdw>
                </a:effectLst>
                <a:latin typeface="Calibri" pitchFamily="34" charset="0"/>
              </a:rPr>
              <a:t>재난 발생 이전에 미리 물을 채우라</a:t>
            </a:r>
            <a:endParaRPr lang="en-US" altLang="ko-KR" b="1" dirty="0">
              <a:solidFill>
                <a:schemeClr val="bg1"/>
              </a:solidFill>
              <a:effectLst>
                <a:outerShdw blurRad="50800" dist="50800" dir="2700000" algn="tl" rotWithShape="0">
                  <a:srgbClr val="000000"/>
                </a:outerShdw>
              </a:effectLst>
              <a:latin typeface="Calibri" pitchFamily="34" charset="0"/>
            </a:endParaRPr>
          </a:p>
          <a:p>
            <a:pPr marL="274320" lvl="0" indent="-274320">
              <a:spcAft>
                <a:spcPts val="600"/>
              </a:spcAft>
              <a:buFont typeface="Arial" pitchFamily="34" charset="0"/>
              <a:buChar char="•"/>
              <a:defRPr/>
            </a:pPr>
            <a:r>
              <a:rPr lang="ko-KR" altLang="en-US" b="1" dirty="0" smtClean="0">
                <a:solidFill>
                  <a:schemeClr val="bg1"/>
                </a:solidFill>
                <a:effectLst>
                  <a:outerShdw blurRad="50800" dist="50800" dir="2700000" algn="tl" rotWithShape="0">
                    <a:srgbClr val="000000"/>
                  </a:outerShdw>
                </a:effectLst>
                <a:latin typeface="Calibri" pitchFamily="34" charset="0"/>
              </a:rPr>
              <a:t>대체 식수원을 기억해두라</a:t>
            </a:r>
            <a:endParaRPr lang="en-US" altLang="ko-KR" b="1" dirty="0" smtClean="0">
              <a:solidFill>
                <a:schemeClr val="bg1"/>
              </a:solidFill>
              <a:effectLst>
                <a:outerShdw blurRad="50800" dist="50800" dir="2700000" algn="tl" rotWithShape="0">
                  <a:srgbClr val="000000"/>
                </a:outerShdw>
              </a:effectLst>
              <a:latin typeface="Calibri" pitchFamily="34" charset="0"/>
            </a:endParaRPr>
          </a:p>
          <a:p>
            <a:pPr marL="274320" lvl="0" indent="-274320">
              <a:spcAft>
                <a:spcPts val="600"/>
              </a:spcAft>
              <a:buFont typeface="Arial" pitchFamily="34" charset="0"/>
              <a:buChar char="•"/>
              <a:defRPr/>
            </a:pPr>
            <a:r>
              <a:rPr lang="ko-KR" altLang="en-US" b="1" dirty="0" smtClean="0">
                <a:solidFill>
                  <a:schemeClr val="bg1"/>
                </a:solidFill>
                <a:effectLst>
                  <a:outerShdw blurRad="50800" dist="50800" dir="2700000" algn="tl" rotWithShape="0">
                    <a:srgbClr val="000000"/>
                  </a:outerShdw>
                </a:effectLst>
                <a:latin typeface="Calibri" pitchFamily="34" charset="0"/>
              </a:rPr>
              <a:t>저수 시스템을 고려하라</a:t>
            </a:r>
            <a:endParaRPr lang="en-US" altLang="ko-KR" b="1" dirty="0">
              <a:solidFill>
                <a:schemeClr val="bg1"/>
              </a:solidFill>
              <a:effectLst>
                <a:outerShdw blurRad="50800" dist="50800" dir="2700000" algn="tl" rotWithShape="0">
                  <a:srgbClr val="000000"/>
                </a:outerShdw>
              </a:effectLst>
              <a:latin typeface="Calibri" pitchFamily="34" charset="0"/>
            </a:endParaRPr>
          </a:p>
          <a:p>
            <a:pPr marL="274320" indent="-274320">
              <a:spcBef>
                <a:spcPts val="1200"/>
              </a:spcBef>
              <a:spcAft>
                <a:spcPts val="1200"/>
              </a:spcAft>
              <a:buFont typeface="Arial" pitchFamily="34" charset="0"/>
              <a:buChar char="•"/>
              <a:defRPr/>
            </a:pPr>
            <a:endParaRPr lang="en-US" sz="20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900" b="1" dirty="0" smtClean="0">
              <a:solidFill>
                <a:prstClr val="white"/>
              </a:solidFill>
              <a:effectLst>
                <a:outerShdw blurRad="50800" dist="50800" dir="2700000" algn="tl" rotWithShape="0">
                  <a:srgbClr val="000000"/>
                </a:outerShdw>
              </a:effectLst>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69</a:t>
            </a:fld>
            <a:endParaRPr lang="en-US" dirty="0">
              <a:solidFill>
                <a:prstClr val="white"/>
              </a:solidFill>
            </a:endParaRPr>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72405" y="1371600"/>
            <a:ext cx="3261995"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889224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858000" cy="914400"/>
          </a:xfrm>
        </p:spPr>
        <p:txBody>
          <a:bodyPr/>
          <a:lstStyle/>
          <a:p>
            <a:r>
              <a:rPr lang="ko-KR" altLang="en-US" dirty="0" smtClean="0"/>
              <a:t>지난 </a:t>
            </a:r>
            <a:r>
              <a:rPr lang="en-US" altLang="ko-KR" dirty="0" smtClean="0"/>
              <a:t>10</a:t>
            </a:r>
            <a:r>
              <a:rPr lang="ko-KR" altLang="en-US" dirty="0" smtClean="0"/>
              <a:t>년 간</a:t>
            </a:r>
            <a:endParaRPr lang="en-US" dirty="0"/>
          </a:p>
        </p:txBody>
      </p:sp>
      <p:sp>
        <p:nvSpPr>
          <p:cNvPr id="3" name="Content Placeholder 2"/>
          <p:cNvSpPr>
            <a:spLocks noGrp="1"/>
          </p:cNvSpPr>
          <p:nvPr>
            <p:ph idx="1"/>
          </p:nvPr>
        </p:nvSpPr>
        <p:spPr>
          <a:xfrm>
            <a:off x="304800" y="4800600"/>
            <a:ext cx="8458200" cy="1905000"/>
          </a:xfrm>
        </p:spPr>
        <p:txBody>
          <a:bodyPr>
            <a:normAutofit fontScale="77500" lnSpcReduction="20000"/>
          </a:bodyPr>
          <a:lstStyle/>
          <a:p>
            <a:pPr marL="274320">
              <a:spcBef>
                <a:spcPts val="1200"/>
              </a:spcBef>
              <a:spcAft>
                <a:spcPts val="1200"/>
              </a:spcAft>
              <a:buNone/>
            </a:pPr>
            <a:r>
              <a:rPr lang="en-US" dirty="0" smtClean="0"/>
              <a:t>“</a:t>
            </a:r>
            <a:r>
              <a:rPr lang="ko-KR" altLang="en-US" dirty="0" smtClean="0"/>
              <a:t>제네바 재난역학연구센터가 발표한 수치에 따르면</a:t>
            </a:r>
            <a:r>
              <a:rPr lang="en-US" altLang="ko-KR" dirty="0" smtClean="0"/>
              <a:t>, </a:t>
            </a:r>
            <a:r>
              <a:rPr lang="ko-KR" altLang="en-US" dirty="0" smtClean="0"/>
              <a:t>지난 </a:t>
            </a:r>
            <a:r>
              <a:rPr lang="en-US" altLang="ko-KR" dirty="0" smtClean="0"/>
              <a:t>10</a:t>
            </a:r>
            <a:r>
              <a:rPr lang="ko-KR" altLang="en-US" dirty="0" smtClean="0"/>
              <a:t>년 간</a:t>
            </a:r>
            <a:r>
              <a:rPr lang="en-US" dirty="0" smtClean="0"/>
              <a:t> 3,852 </a:t>
            </a:r>
            <a:r>
              <a:rPr lang="ko-KR" altLang="en-US" dirty="0" smtClean="0"/>
              <a:t>건의 재난 가운데</a:t>
            </a:r>
            <a:r>
              <a:rPr lang="en-US" altLang="ko-KR" dirty="0" smtClean="0"/>
              <a:t> </a:t>
            </a:r>
            <a:r>
              <a:rPr lang="ko-KR" altLang="en-US" dirty="0" smtClean="0"/>
              <a:t> </a:t>
            </a:r>
            <a:r>
              <a:rPr lang="en-US" altLang="ko-KR" dirty="0" smtClean="0"/>
              <a:t>78</a:t>
            </a:r>
            <a:r>
              <a:rPr lang="ko-KR" altLang="en-US" dirty="0" smtClean="0"/>
              <a:t>만 명의 사망자와 </a:t>
            </a:r>
            <a:r>
              <a:rPr lang="en-US" dirty="0" smtClean="0"/>
              <a:t> 20</a:t>
            </a:r>
            <a:r>
              <a:rPr lang="ko-KR" altLang="en-US" dirty="0" smtClean="0"/>
              <a:t>억 명 이상의 환자</a:t>
            </a:r>
            <a:r>
              <a:rPr lang="en-US" altLang="ko-KR" dirty="0" smtClean="0"/>
              <a:t>, </a:t>
            </a:r>
            <a:r>
              <a:rPr lang="ko-KR" altLang="en-US" dirty="0" smtClean="0"/>
              <a:t>그리고 </a:t>
            </a:r>
            <a:r>
              <a:rPr lang="en-US" altLang="ko-KR" dirty="0" smtClean="0"/>
              <a:t>9</a:t>
            </a:r>
            <a:r>
              <a:rPr lang="ko-KR" altLang="en-US" dirty="0" smtClean="0"/>
              <a:t>천</a:t>
            </a:r>
            <a:r>
              <a:rPr lang="en-US" altLang="ko-KR" dirty="0" smtClean="0"/>
              <a:t>6</a:t>
            </a:r>
            <a:r>
              <a:rPr lang="ko-KR" altLang="en-US" dirty="0" smtClean="0"/>
              <a:t>백억 불 이상의 재산 손실이 발생하였다</a:t>
            </a:r>
            <a:r>
              <a:rPr lang="en-US" altLang="ko-KR" dirty="0" smtClean="0"/>
              <a:t>.”</a:t>
            </a:r>
            <a:endParaRPr lang="en-US" b="1" dirty="0" smtClean="0">
              <a:latin typeface="Calibri" pitchFamily="34" charset="0"/>
            </a:endParaRPr>
          </a:p>
        </p:txBody>
      </p:sp>
      <p:pic>
        <p:nvPicPr>
          <p:cNvPr id="3074" name="Picture 2" descr="http://4.bp.blogspot.com/-ffyezUVo8g0/TWHDJc7vqcI/AAAAAAAAAGU/JqxBGgLboHU/s1600/natural-disaster2.jpg"/>
          <p:cNvPicPr>
            <a:picLocks noChangeAspect="1" noChangeArrowheads="1"/>
          </p:cNvPicPr>
          <p:nvPr/>
        </p:nvPicPr>
        <p:blipFill>
          <a:blip r:embed="rId3" cstate="email"/>
          <a:srcRect/>
          <a:stretch>
            <a:fillRect/>
          </a:stretch>
        </p:blipFill>
        <p:spPr bwMode="auto">
          <a:xfrm>
            <a:off x="2133600" y="1328083"/>
            <a:ext cx="4876800" cy="3282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2"/>
          </p:nvPr>
        </p:nvSpPr>
        <p:spPr/>
        <p:txBody>
          <a:bodyPr/>
          <a:lstStyle/>
          <a:p>
            <a:fld id="{09F307A9-962B-D343-AB25-FB6922D86A32}" type="slidenum">
              <a:rPr lang="en-US" smtClean="0"/>
              <a:pPr/>
              <a:t>7</a:t>
            </a:fld>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식품</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9906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62500" lnSpcReduction="20000"/>
          </a:bodyPr>
          <a:lstStyle/>
          <a:p>
            <a:pPr marL="274320" indent="-342900">
              <a:spcBef>
                <a:spcPts val="1200"/>
              </a:spcBef>
              <a:spcAft>
                <a:spcPts val="1200"/>
              </a:spcAft>
              <a:buFont typeface="Arial" pitchFamily="34" charset="0"/>
              <a:buChar char="•"/>
              <a:defRPr/>
            </a:pPr>
            <a:r>
              <a:rPr lang="ko-KR" altLang="en-US" sz="4600" b="1" dirty="0" smtClean="0">
                <a:solidFill>
                  <a:prstClr val="white"/>
                </a:solidFill>
                <a:effectLst>
                  <a:outerShdw blurRad="50800" dist="50800" dir="2700000" algn="tl" rotWithShape="0">
                    <a:srgbClr val="000000"/>
                  </a:outerShdw>
                </a:effectLst>
              </a:rPr>
              <a:t>부패하지 않을 것</a:t>
            </a:r>
            <a:endParaRPr lang="en-US" sz="4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4600" b="1" dirty="0" smtClean="0">
                <a:solidFill>
                  <a:prstClr val="white"/>
                </a:solidFill>
                <a:effectLst>
                  <a:outerShdw blurRad="50800" dist="50800" dir="2700000" algn="tl" rotWithShape="0">
                    <a:srgbClr val="000000"/>
                  </a:outerShdw>
                </a:effectLst>
              </a:rPr>
              <a:t>단백질 과 탄수화물</a:t>
            </a:r>
            <a:endParaRPr lang="en-US" sz="4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4600" b="1" dirty="0" err="1" smtClean="0">
                <a:solidFill>
                  <a:prstClr val="white"/>
                </a:solidFill>
                <a:effectLst>
                  <a:outerShdw blurRad="50800" dist="50800" dir="2700000" algn="tl" rotWithShape="0">
                    <a:srgbClr val="000000"/>
                  </a:outerShdw>
                </a:effectLst>
              </a:rPr>
              <a:t>고염도</a:t>
            </a:r>
            <a:r>
              <a:rPr lang="ko-KR" altLang="en-US" sz="4600" b="1" dirty="0" smtClean="0">
                <a:solidFill>
                  <a:prstClr val="white"/>
                </a:solidFill>
                <a:effectLst>
                  <a:outerShdw blurRad="50800" dist="50800" dir="2700000" algn="tl" rotWithShape="0">
                    <a:srgbClr val="000000"/>
                  </a:outerShdw>
                </a:effectLst>
              </a:rPr>
              <a:t> 식품은 피할 것</a:t>
            </a:r>
            <a:endParaRPr lang="en-US" sz="4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4600" b="1" dirty="0" smtClean="0">
                <a:solidFill>
                  <a:prstClr val="white"/>
                </a:solidFill>
                <a:effectLst>
                  <a:outerShdw blurRad="50800" dist="50800" dir="2700000" algn="tl" rotWithShape="0">
                    <a:srgbClr val="000000"/>
                  </a:outerShdw>
                </a:effectLst>
              </a:rPr>
              <a:t>비타민</a:t>
            </a:r>
            <a:r>
              <a:rPr lang="en-US" sz="4600" b="1" dirty="0" smtClean="0">
                <a:solidFill>
                  <a:prstClr val="white"/>
                </a:solidFill>
                <a:effectLst>
                  <a:outerShdw blurRad="50800" dist="50800" dir="2700000" algn="tl" rotWithShape="0">
                    <a:srgbClr val="000000"/>
                  </a:outerShdw>
                </a:effectLst>
              </a:rPr>
              <a:t>/</a:t>
            </a:r>
            <a:r>
              <a:rPr lang="ko-KR" altLang="en-US" sz="4600" b="1" dirty="0" smtClean="0">
                <a:solidFill>
                  <a:prstClr val="white"/>
                </a:solidFill>
                <a:effectLst>
                  <a:outerShdw blurRad="50800" dist="50800" dir="2700000" algn="tl" rotWithShape="0">
                    <a:srgbClr val="000000"/>
                  </a:outerShdw>
                </a:effectLst>
              </a:rPr>
              <a:t>미네랄</a:t>
            </a:r>
            <a:endParaRPr lang="en-US" sz="4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4600" b="1" dirty="0" smtClean="0">
                <a:solidFill>
                  <a:prstClr val="white"/>
                </a:solidFill>
                <a:effectLst>
                  <a:outerShdw blurRad="50800" dist="50800" dir="2700000" algn="tl" rotWithShape="0">
                    <a:srgbClr val="000000"/>
                  </a:outerShdw>
                </a:effectLst>
              </a:rPr>
              <a:t>준비를 위해 필요한 사항들</a:t>
            </a:r>
            <a:endParaRPr lang="en-US" sz="4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7100" y="1371600"/>
            <a:ext cx="29464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70</a:t>
            </a:fld>
            <a:endParaRPr lang="en-US" dirty="0">
              <a:solidFill>
                <a:prstClr val="white"/>
              </a:solidFill>
            </a:endParaRPr>
          </a:p>
        </p:txBody>
      </p:sp>
    </p:spTree>
    <p:extLst>
      <p:ext uri="{BB962C8B-B14F-4D97-AF65-F5344CB8AC3E}">
        <p14:creationId xmlns:p14="http://schemas.microsoft.com/office/powerpoint/2010/main" val="1073236083"/>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smtClean="0"/>
              <a:t>모의 활동</a:t>
            </a:r>
            <a:endParaRPr lang="en-US" dirty="0"/>
          </a:p>
        </p:txBody>
      </p:sp>
      <p:sp>
        <p:nvSpPr>
          <p:cNvPr id="3" name="Content Placeholder 2"/>
          <p:cNvSpPr>
            <a:spLocks noGrp="1"/>
          </p:cNvSpPr>
          <p:nvPr>
            <p:ph idx="1"/>
          </p:nvPr>
        </p:nvSpPr>
        <p:spPr>
          <a:xfrm>
            <a:off x="3733800" y="1600200"/>
            <a:ext cx="5105400" cy="4953000"/>
          </a:xfrm>
        </p:spPr>
        <p:txBody>
          <a:bodyPr>
            <a:normAutofit/>
          </a:bodyPr>
          <a:lstStyle/>
          <a:p>
            <a:r>
              <a:rPr lang="ko-KR" altLang="en-US" sz="2800" b="1" dirty="0" smtClean="0"/>
              <a:t>당신은 집 지하실에 </a:t>
            </a:r>
            <a:r>
              <a:rPr lang="en-US" altLang="ko-KR" sz="2800" b="1" dirty="0" smtClean="0"/>
              <a:t>3</a:t>
            </a:r>
            <a:r>
              <a:rPr lang="ko-KR" altLang="en-US" sz="2800" b="1" dirty="0" smtClean="0"/>
              <a:t>주간 생활이 가능할 정도의 식량을 보관하고자 한다</a:t>
            </a:r>
            <a:r>
              <a:rPr lang="en-US" altLang="ko-KR" sz="2800" b="1" dirty="0" smtClean="0"/>
              <a:t>. </a:t>
            </a:r>
            <a:r>
              <a:rPr lang="ko-KR" altLang="en-US" sz="2800" b="1" dirty="0" smtClean="0"/>
              <a:t>어떤 종류의 식품을 구매하여 보관할 것인가</a:t>
            </a:r>
            <a:r>
              <a:rPr lang="en-US" altLang="ko-KR" sz="2800" b="1" dirty="0" smtClean="0"/>
              <a:t>? </a:t>
            </a:r>
            <a:endParaRPr lang="en-US" sz="2800" b="1" dirty="0"/>
          </a:p>
        </p:txBody>
      </p:sp>
      <p:sp>
        <p:nvSpPr>
          <p:cNvPr id="7" name="Slide Number Placeholder 6"/>
          <p:cNvSpPr>
            <a:spLocks noGrp="1"/>
          </p:cNvSpPr>
          <p:nvPr>
            <p:ph type="sldNum" sz="quarter" idx="12"/>
          </p:nvPr>
        </p:nvSpPr>
        <p:spPr/>
        <p:txBody>
          <a:bodyPr/>
          <a:lstStyle/>
          <a:p>
            <a:fld id="{09F307A9-962B-D343-AB25-FB6922D86A32}" type="slidenum">
              <a:rPr lang="en-US" smtClean="0"/>
              <a:pPr/>
              <a:t>71</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790634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계획 수립</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1143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식품</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Content Placeholder 2"/>
          <p:cNvSpPr>
            <a:spLocks noGrp="1"/>
          </p:cNvSpPr>
          <p:nvPr>
            <p:ph sz="half" idx="2"/>
          </p:nvPr>
        </p:nvSpPr>
        <p:spPr>
          <a:xfrm>
            <a:off x="304800" y="2286000"/>
            <a:ext cx="5943600" cy="4419600"/>
          </a:xfrm>
          <a:solidFill>
            <a:schemeClr val="tx2">
              <a:lumMod val="20000"/>
              <a:lumOff val="80000"/>
              <a:alpha val="12000"/>
            </a:schemeClr>
          </a:solidFill>
          <a:ln>
            <a:solidFill>
              <a:schemeClr val="tx1"/>
            </a:solidFill>
          </a:ln>
        </p:spPr>
        <p:txBody>
          <a:bodyPr numCol="2">
            <a:normAutofit fontScale="92500" lnSpcReduction="20000"/>
          </a:bodyPr>
          <a:lstStyle/>
          <a:p>
            <a:pPr>
              <a:lnSpc>
                <a:spcPct val="90000"/>
              </a:lnSpc>
              <a:spcAft>
                <a:spcPts val="1200"/>
              </a:spcAft>
            </a:pPr>
            <a:r>
              <a:rPr lang="ko-KR" altLang="en-US" sz="1800" dirty="0" smtClean="0">
                <a:effectLst/>
              </a:rPr>
              <a:t>참치</a:t>
            </a:r>
            <a:endParaRPr lang="en-US" sz="1800" dirty="0" smtClean="0">
              <a:effectLst/>
            </a:endParaRPr>
          </a:p>
          <a:p>
            <a:pPr>
              <a:lnSpc>
                <a:spcPct val="90000"/>
              </a:lnSpc>
              <a:spcAft>
                <a:spcPts val="1200"/>
              </a:spcAft>
            </a:pPr>
            <a:r>
              <a:rPr lang="ko-KR" altLang="en-US" sz="1800" dirty="0" smtClean="0">
                <a:effectLst/>
              </a:rPr>
              <a:t>인스턴트 수프</a:t>
            </a:r>
            <a:endParaRPr lang="en-US" sz="1800" dirty="0" smtClean="0">
              <a:effectLst/>
            </a:endParaRPr>
          </a:p>
          <a:p>
            <a:pPr>
              <a:lnSpc>
                <a:spcPct val="90000"/>
              </a:lnSpc>
              <a:spcAft>
                <a:spcPts val="1200"/>
              </a:spcAft>
            </a:pPr>
            <a:r>
              <a:rPr lang="ko-KR" altLang="en-US" sz="1800" dirty="0" smtClean="0">
                <a:effectLst/>
              </a:rPr>
              <a:t>통조림 콩</a:t>
            </a:r>
            <a:endParaRPr lang="en-US" sz="1800" dirty="0" smtClean="0">
              <a:effectLst/>
            </a:endParaRPr>
          </a:p>
          <a:p>
            <a:pPr>
              <a:lnSpc>
                <a:spcPct val="90000"/>
              </a:lnSpc>
              <a:spcAft>
                <a:spcPts val="1200"/>
              </a:spcAft>
            </a:pPr>
            <a:r>
              <a:rPr lang="ko-KR" altLang="en-US" sz="1800" dirty="0" smtClean="0">
                <a:effectLst/>
              </a:rPr>
              <a:t>야채 통조림</a:t>
            </a:r>
            <a:endParaRPr lang="en-US" sz="1800" dirty="0" smtClean="0">
              <a:effectLst/>
            </a:endParaRPr>
          </a:p>
          <a:p>
            <a:pPr>
              <a:lnSpc>
                <a:spcPct val="90000"/>
              </a:lnSpc>
              <a:spcAft>
                <a:spcPts val="1200"/>
              </a:spcAft>
            </a:pPr>
            <a:r>
              <a:rPr lang="ko-KR" altLang="en-US" sz="1800" dirty="0" smtClean="0">
                <a:effectLst/>
              </a:rPr>
              <a:t>과일 통조림</a:t>
            </a:r>
            <a:endParaRPr lang="en-US" sz="1800" dirty="0" smtClean="0">
              <a:effectLst/>
            </a:endParaRPr>
          </a:p>
          <a:p>
            <a:pPr>
              <a:lnSpc>
                <a:spcPct val="90000"/>
              </a:lnSpc>
              <a:spcAft>
                <a:spcPts val="1200"/>
              </a:spcAft>
            </a:pPr>
            <a:r>
              <a:rPr lang="ko-KR" altLang="en-US" sz="1800" dirty="0" smtClean="0">
                <a:effectLst/>
              </a:rPr>
              <a:t>견과류</a:t>
            </a:r>
            <a:endParaRPr lang="en-US" sz="1800" dirty="0" smtClean="0">
              <a:effectLst/>
            </a:endParaRPr>
          </a:p>
          <a:p>
            <a:pPr>
              <a:lnSpc>
                <a:spcPct val="90000"/>
              </a:lnSpc>
              <a:spcAft>
                <a:spcPts val="1200"/>
              </a:spcAft>
            </a:pPr>
            <a:r>
              <a:rPr lang="ko-KR" altLang="en-US" sz="1800" dirty="0" smtClean="0">
                <a:effectLst/>
              </a:rPr>
              <a:t>크래커</a:t>
            </a:r>
            <a:endParaRPr lang="en-US" sz="1800" dirty="0" smtClean="0">
              <a:effectLst/>
            </a:endParaRPr>
          </a:p>
          <a:p>
            <a:pPr>
              <a:lnSpc>
                <a:spcPct val="90000"/>
              </a:lnSpc>
              <a:spcAft>
                <a:spcPts val="1200"/>
              </a:spcAft>
            </a:pPr>
            <a:r>
              <a:rPr lang="ko-KR" altLang="en-US" sz="1800" dirty="0" smtClean="0">
                <a:effectLst/>
              </a:rPr>
              <a:t>땅콩버터</a:t>
            </a:r>
            <a:endParaRPr lang="en-US" sz="1800" dirty="0" smtClean="0">
              <a:effectLst/>
            </a:endParaRPr>
          </a:p>
          <a:p>
            <a:pPr>
              <a:lnSpc>
                <a:spcPct val="90000"/>
              </a:lnSpc>
              <a:spcAft>
                <a:spcPts val="1200"/>
              </a:spcAft>
            </a:pPr>
            <a:r>
              <a:rPr lang="ko-KR" altLang="en-US" sz="1800" dirty="0" smtClean="0">
                <a:effectLst/>
              </a:rPr>
              <a:t>식사대용 바</a:t>
            </a:r>
            <a:endParaRPr lang="en-US" sz="1800" dirty="0" smtClean="0">
              <a:effectLst/>
            </a:endParaRPr>
          </a:p>
          <a:p>
            <a:pPr>
              <a:lnSpc>
                <a:spcPct val="90000"/>
              </a:lnSpc>
              <a:spcAft>
                <a:spcPts val="1200"/>
              </a:spcAft>
            </a:pPr>
            <a:r>
              <a:rPr lang="ko-KR" altLang="en-US" sz="1800" dirty="0" smtClean="0">
                <a:effectLst/>
              </a:rPr>
              <a:t>꿀</a:t>
            </a:r>
            <a:endParaRPr lang="en-US" sz="1800" dirty="0" smtClean="0">
              <a:effectLst/>
            </a:endParaRPr>
          </a:p>
          <a:p>
            <a:pPr>
              <a:lnSpc>
                <a:spcPct val="90000"/>
              </a:lnSpc>
              <a:spcAft>
                <a:spcPts val="1200"/>
              </a:spcAft>
            </a:pPr>
            <a:r>
              <a:rPr lang="ko-KR" altLang="en-US" sz="1800" dirty="0" smtClean="0">
                <a:effectLst/>
              </a:rPr>
              <a:t>시리얼</a:t>
            </a:r>
            <a:endParaRPr lang="en-US" sz="1800" dirty="0" smtClean="0">
              <a:effectLst/>
            </a:endParaRPr>
          </a:p>
          <a:p>
            <a:pPr>
              <a:lnSpc>
                <a:spcPct val="90000"/>
              </a:lnSpc>
              <a:spcAft>
                <a:spcPts val="1200"/>
              </a:spcAft>
            </a:pPr>
            <a:r>
              <a:rPr lang="ko-KR" altLang="en-US" sz="1800" dirty="0" smtClean="0">
                <a:effectLst/>
              </a:rPr>
              <a:t>유아용 유동식</a:t>
            </a:r>
            <a:endParaRPr lang="en-US" sz="1800" dirty="0" smtClean="0">
              <a:effectLst/>
            </a:endParaRPr>
          </a:p>
          <a:p>
            <a:pPr>
              <a:lnSpc>
                <a:spcPct val="90000"/>
              </a:lnSpc>
              <a:spcAft>
                <a:spcPts val="1200"/>
              </a:spcAft>
            </a:pPr>
            <a:r>
              <a:rPr lang="ko-KR" altLang="en-US" sz="1800" dirty="0" smtClean="0">
                <a:effectLst/>
              </a:rPr>
              <a:t>에너지 바</a:t>
            </a:r>
            <a:endParaRPr lang="en-US" sz="1800" dirty="0" smtClean="0">
              <a:effectLst/>
            </a:endParaRPr>
          </a:p>
          <a:p>
            <a:pPr>
              <a:lnSpc>
                <a:spcPct val="90000"/>
              </a:lnSpc>
              <a:spcAft>
                <a:spcPts val="1200"/>
              </a:spcAft>
            </a:pPr>
            <a:r>
              <a:rPr lang="ko-KR" altLang="en-US" sz="1800" dirty="0" smtClean="0">
                <a:effectLst/>
              </a:rPr>
              <a:t>치킨 통조림</a:t>
            </a:r>
            <a:endParaRPr lang="en-US" sz="1800" dirty="0" smtClean="0">
              <a:effectLst/>
            </a:endParaRPr>
          </a:p>
          <a:p>
            <a:pPr>
              <a:lnSpc>
                <a:spcPct val="90000"/>
              </a:lnSpc>
              <a:spcAft>
                <a:spcPts val="1200"/>
              </a:spcAft>
            </a:pPr>
            <a:r>
              <a:rPr lang="ko-KR" altLang="en-US" sz="1800" dirty="0" smtClean="0">
                <a:effectLst/>
              </a:rPr>
              <a:t>젤리</a:t>
            </a:r>
            <a:endParaRPr lang="en-US" sz="1800" dirty="0" smtClean="0">
              <a:effectLst/>
            </a:endParaRPr>
          </a:p>
          <a:p>
            <a:pPr>
              <a:lnSpc>
                <a:spcPct val="90000"/>
              </a:lnSpc>
              <a:spcAft>
                <a:spcPts val="1200"/>
              </a:spcAft>
            </a:pPr>
            <a:r>
              <a:rPr lang="ko-KR" altLang="en-US" sz="1800" dirty="0" smtClean="0">
                <a:effectLst/>
              </a:rPr>
              <a:t>통조림 </a:t>
            </a:r>
            <a:r>
              <a:rPr lang="ko-KR" altLang="en-US" sz="1800" dirty="0" err="1" smtClean="0">
                <a:effectLst/>
              </a:rPr>
              <a:t>쥬스</a:t>
            </a:r>
            <a:endParaRPr lang="en-US" sz="1800" dirty="0" smtClean="0">
              <a:effectLst/>
            </a:endParaRPr>
          </a:p>
          <a:p>
            <a:pPr>
              <a:lnSpc>
                <a:spcPct val="90000"/>
              </a:lnSpc>
              <a:spcAft>
                <a:spcPts val="1200"/>
              </a:spcAft>
            </a:pPr>
            <a:r>
              <a:rPr lang="ko-KR" altLang="en-US" sz="1800" dirty="0" smtClean="0">
                <a:effectLst/>
              </a:rPr>
              <a:t>분유</a:t>
            </a:r>
            <a:endParaRPr lang="en-US" sz="1800" dirty="0" smtClean="0">
              <a:effectLst/>
            </a:endParaRPr>
          </a:p>
          <a:p>
            <a:pPr>
              <a:lnSpc>
                <a:spcPct val="90000"/>
              </a:lnSpc>
              <a:spcAft>
                <a:spcPts val="1200"/>
              </a:spcAft>
            </a:pPr>
            <a:r>
              <a:rPr lang="ko-KR" altLang="en-US" sz="1800" dirty="0" smtClean="0">
                <a:effectLst/>
              </a:rPr>
              <a:t>인스턴트 커피</a:t>
            </a:r>
            <a:endParaRPr lang="en-US" sz="1800" dirty="0" smtClean="0">
              <a:effectLst/>
            </a:endParaRPr>
          </a:p>
          <a:p>
            <a:pPr>
              <a:lnSpc>
                <a:spcPct val="90000"/>
              </a:lnSpc>
              <a:spcAft>
                <a:spcPts val="1200"/>
              </a:spcAft>
            </a:pPr>
            <a:r>
              <a:rPr lang="ko-KR" altLang="en-US" sz="1800" dirty="0" smtClean="0">
                <a:effectLst/>
              </a:rPr>
              <a:t>캠핑식품</a:t>
            </a:r>
            <a:endParaRPr lang="en-US" sz="1800" dirty="0">
              <a:effectLst/>
            </a:endParaRPr>
          </a:p>
          <a:p>
            <a:pPr marL="457200" lvl="1" indent="0">
              <a:buNone/>
            </a:pPr>
            <a:endParaRPr lang="en-US" dirty="0" smtClean="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53200" y="1371600"/>
            <a:ext cx="2352675" cy="3546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72</a:t>
            </a:fld>
            <a:endParaRPr lang="en-US" dirty="0">
              <a:solidFill>
                <a:prstClr val="white"/>
              </a:solidFill>
            </a:endParaRPr>
          </a:p>
        </p:txBody>
      </p:sp>
    </p:spTree>
    <p:extLst>
      <p:ext uri="{BB962C8B-B14F-4D97-AF65-F5344CB8AC3E}">
        <p14:creationId xmlns:p14="http://schemas.microsoft.com/office/powerpoint/2010/main" val="2202126966"/>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식품 준비</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40000" lnSpcReduction="20000"/>
          </a:bodyPr>
          <a:lstStyle/>
          <a:p>
            <a:pPr marL="274320" indent="-342900">
              <a:spcBef>
                <a:spcPts val="1200"/>
              </a:spcBef>
              <a:spcAft>
                <a:spcPts val="1200"/>
              </a:spcAft>
              <a:buFont typeface="Arial" pitchFamily="34" charset="0"/>
              <a:buChar char="•"/>
              <a:defRPr/>
            </a:pPr>
            <a:r>
              <a:rPr lang="ko-KR" altLang="en-US" sz="5900" b="1" dirty="0" smtClean="0">
                <a:solidFill>
                  <a:prstClr val="white"/>
                </a:solidFill>
                <a:effectLst>
                  <a:outerShdw blurRad="50800" dist="50800" dir="2700000" algn="tl" rotWithShape="0">
                    <a:srgbClr val="000000"/>
                  </a:outerShdw>
                </a:effectLst>
              </a:rPr>
              <a:t>요리</a:t>
            </a:r>
            <a:r>
              <a:rPr lang="en-US" sz="5900" b="1" dirty="0" smtClean="0">
                <a:solidFill>
                  <a:prstClr val="white"/>
                </a:solidFill>
                <a:effectLst>
                  <a:outerShdw blurRad="50800" dist="50800" dir="2700000" algn="tl" rotWithShape="0">
                    <a:srgbClr val="000000"/>
                  </a:outerShdw>
                </a:effectLst>
              </a:rPr>
              <a:t>:</a:t>
            </a: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불</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숯불 그릴</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캠핑용 스토브</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난로</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err="1" smtClean="0">
                <a:solidFill>
                  <a:prstClr val="white"/>
                </a:solidFill>
                <a:effectLst>
                  <a:outerShdw blurRad="50800" dist="50800" dir="2700000" algn="tl" rotWithShape="0">
                    <a:srgbClr val="000000"/>
                  </a:outerShdw>
                </a:effectLst>
              </a:rPr>
              <a:t>캔들워머</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튀김냄비</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신선로 냄비</a:t>
            </a:r>
            <a:endParaRPr lang="en-US" sz="55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500" b="1" dirty="0" smtClean="0">
                <a:solidFill>
                  <a:prstClr val="white"/>
                </a:solidFill>
                <a:effectLst>
                  <a:outerShdw blurRad="50800" dist="50800" dir="2700000" algn="tl" rotWithShape="0">
                    <a:srgbClr val="000000"/>
                  </a:outerShdw>
                </a:effectLst>
              </a:rPr>
              <a:t>집에서 만든 스토브</a:t>
            </a:r>
            <a:endParaRPr lang="en-US" sz="5500" b="1" dirty="0" smtClean="0">
              <a:solidFill>
                <a:prstClr val="white"/>
              </a:solidFill>
              <a:effectLst>
                <a:outerShdw blurRad="50800" dist="50800" dir="2700000" algn="tl" rotWithShape="0">
                  <a:srgbClr val="000000"/>
                </a:outerShdw>
              </a:effectLst>
            </a:endParaRPr>
          </a:p>
          <a:p>
            <a:pPr>
              <a:spcBef>
                <a:spcPts val="600"/>
              </a:spcBef>
              <a:spcAft>
                <a:spcPts val="600"/>
              </a:spcAft>
              <a:defRPr/>
            </a:pPr>
            <a:endParaRPr lang="en-US" sz="5500" b="1" dirty="0" smtClean="0">
              <a:solidFill>
                <a:prstClr val="white"/>
              </a:solidFill>
              <a:effectLst>
                <a:outerShdw blurRad="50800" dist="50800" dir="2700000" algn="tl" rotWithShape="0">
                  <a:srgbClr val="000000"/>
                </a:outerShdw>
              </a:effectLst>
            </a:endParaRPr>
          </a:p>
        </p:txBody>
      </p:sp>
      <p:pic>
        <p:nvPicPr>
          <p:cNvPr id="512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122948" y="1346199"/>
            <a:ext cx="3487652" cy="2997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73</a:t>
            </a:fld>
            <a:endParaRPr lang="en-US" dirty="0">
              <a:solidFill>
                <a:prstClr val="white"/>
              </a:solidFill>
            </a:endParaRPr>
          </a:p>
        </p:txBody>
      </p:sp>
    </p:spTree>
    <p:extLst>
      <p:ext uri="{BB962C8B-B14F-4D97-AF65-F5344CB8AC3E}">
        <p14:creationId xmlns:p14="http://schemas.microsoft.com/office/powerpoint/2010/main" val="3994254972"/>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a:t>
            </a: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키트</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위생</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용변</a:t>
            </a:r>
            <a:r>
              <a:rPr lang="en-US" sz="6400" b="1" dirty="0" smtClean="0">
                <a:solidFill>
                  <a:schemeClr val="bg1"/>
                </a:solidFill>
                <a:effectLst>
                  <a:outerShdw blurRad="50800" dist="50800" dir="2700000" algn="tl" rotWithShape="0">
                    <a:srgbClr val="000000"/>
                  </a:outerShdw>
                </a:effectLst>
                <a:latin typeface="Calibri" pitchFamily="34" charset="0"/>
              </a:rPr>
              <a:t> (</a:t>
            </a:r>
            <a:r>
              <a:rPr lang="ko-KR" altLang="en-US" sz="6400" b="1" dirty="0" smtClean="0">
                <a:solidFill>
                  <a:schemeClr val="bg1"/>
                </a:solidFill>
                <a:effectLst>
                  <a:outerShdw blurRad="50800" dist="50800" dir="2700000" algn="tl" rotWithShape="0">
                    <a:srgbClr val="000000"/>
                  </a:outerShdw>
                </a:effectLst>
                <a:latin typeface="Calibri" pitchFamily="34" charset="0"/>
              </a:rPr>
              <a:t>별도로 분리할 고체</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r>
              <a:rPr lang="ko-KR" altLang="en-US" sz="6400" b="1" dirty="0" smtClean="0">
                <a:solidFill>
                  <a:schemeClr val="bg1"/>
                </a:solidFill>
                <a:effectLst>
                  <a:outerShdw blurRad="50800" dist="50800" dir="2700000" algn="tl" rotWithShape="0">
                    <a:srgbClr val="000000"/>
                  </a:outerShdw>
                </a:effectLst>
                <a:latin typeface="Calibri" pitchFamily="34" charset="0"/>
              </a:rPr>
              <a:t>액체</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r>
              <a:rPr lang="en-US" sz="6400" b="1" dirty="0" smtClean="0">
                <a:solidFill>
                  <a:schemeClr val="bg1"/>
                </a:solidFill>
                <a:effectLst>
                  <a:outerShdw blurRad="50800" dist="50800" dir="2700000" algn="tl" rotWithShape="0">
                    <a:srgbClr val="000000"/>
                  </a:outerShdw>
                </a:effectLst>
                <a:latin typeface="Calibri" pitchFamily="34" charset="0"/>
              </a:rPr>
              <a:t>:</a:t>
            </a:r>
          </a:p>
          <a:p>
            <a:pPr marL="731520" lvl="1" indent="-342900">
              <a:spcBef>
                <a:spcPts val="600"/>
              </a:spcBef>
              <a:spcAft>
                <a:spcPts val="600"/>
              </a:spcAft>
              <a:buFont typeface="Arial" pitchFamily="34" charset="0"/>
              <a:buChar char="•"/>
              <a:defRPr/>
            </a:pPr>
            <a:r>
              <a:rPr kumimoji="0" lang="ko-KR" alt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뚜껑이 있는 </a:t>
            </a:r>
            <a:r>
              <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5</a:t>
            </a:r>
            <a:r>
              <a:rPr kumimoji="0" lang="ko-KR" altLang="en-US" sz="6400" b="1" i="0" u="none" strike="noStrike" kern="1200" cap="none" spc="0" normalizeH="0" baseline="0" noProof="0" dirty="0" err="1" smtClean="0">
                <a:ln>
                  <a:noFill/>
                </a:ln>
                <a:solidFill>
                  <a:schemeClr val="bg1"/>
                </a:solidFill>
                <a:effectLst>
                  <a:outerShdw blurRad="50800" dist="50800" dir="2700000" algn="tl" rotWithShape="0">
                    <a:srgbClr val="000000"/>
                  </a:outerShdw>
                </a:effectLst>
                <a:uLnTx/>
                <a:uFillTx/>
                <a:latin typeface="Calibri" pitchFamily="34" charset="0"/>
              </a:rPr>
              <a:t>갤런</a:t>
            </a:r>
            <a:r>
              <a:rPr kumimoji="0" lang="ko-KR" alt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 들이 양동이</a:t>
            </a:r>
            <a:endParaRPr kumimoji="0" lang="en-US" altLang="ko-KR"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731520" lvl="1"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쓰레기</a:t>
            </a:r>
            <a:r>
              <a:rPr lang="ko-KR" altLang="en-US" sz="6400" b="1" baseline="0" dirty="0" smtClean="0">
                <a:solidFill>
                  <a:schemeClr val="bg1"/>
                </a:solidFill>
                <a:effectLst>
                  <a:outerShdw blurRad="50800" dist="50800" dir="2700000" algn="tl" rotWithShape="0">
                    <a:srgbClr val="000000"/>
                  </a:outerShdw>
                </a:effectLst>
                <a:latin typeface="Calibri" pitchFamily="34" charset="0"/>
              </a:rPr>
              <a:t>통</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kumimoji="0" lang="ko-KR" alt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쓰레기를 소각하거나 묻을 장소</a:t>
            </a:r>
            <a:endParaRPr kumimoji="0" lang="en-US" sz="6400" b="1" i="0" u="none" strike="noStrike" kern="1200" cap="none" spc="0" normalizeH="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731520" lvl="1" indent="-342900">
              <a:spcBef>
                <a:spcPts val="600"/>
              </a:spcBef>
              <a:spcAft>
                <a:spcPts val="600"/>
              </a:spcAft>
              <a:buFont typeface="Arial" pitchFamily="34" charset="0"/>
              <a:buChar char="•"/>
              <a:defRPr/>
            </a:pPr>
            <a:r>
              <a:rPr lang="en-US" sz="6400" b="1" baseline="0" dirty="0" smtClean="0">
                <a:solidFill>
                  <a:schemeClr val="bg1"/>
                </a:solidFill>
                <a:effectLst>
                  <a:outerShdw blurRad="50800" dist="50800" dir="2700000" algn="tl" rotWithShape="0">
                    <a:srgbClr val="000000"/>
                  </a:outerShdw>
                </a:effectLst>
                <a:latin typeface="Calibri" pitchFamily="34" charset="0"/>
              </a:rPr>
              <a:t>1</a:t>
            </a:r>
            <a:r>
              <a:rPr lang="ko-KR" altLang="en-US" sz="6400" b="1" baseline="0" dirty="0" smtClean="0">
                <a:solidFill>
                  <a:schemeClr val="bg1"/>
                </a:solidFill>
                <a:effectLst>
                  <a:outerShdw blurRad="50800" dist="50800" dir="2700000" algn="tl" rotWithShape="0">
                    <a:srgbClr val="000000"/>
                  </a:outerShdw>
                </a:effectLst>
                <a:latin typeface="Calibri" pitchFamily="34" charset="0"/>
              </a:rPr>
              <a:t>인당 혹은 </a:t>
            </a:r>
            <a:r>
              <a:rPr lang="en-US" altLang="ko-KR" sz="6400" b="1" baseline="0" dirty="0" smtClean="0">
                <a:solidFill>
                  <a:schemeClr val="bg1"/>
                </a:solidFill>
                <a:effectLst>
                  <a:outerShdw blurRad="50800" dist="50800" dir="2700000" algn="tl" rotWithShape="0">
                    <a:srgbClr val="000000"/>
                  </a:outerShdw>
                </a:effectLst>
                <a:latin typeface="Calibri" pitchFamily="34" charset="0"/>
              </a:rPr>
              <a:t>1</a:t>
            </a:r>
            <a:r>
              <a:rPr lang="ko-KR" altLang="en-US" sz="6400" b="1" dirty="0" smtClean="0">
                <a:solidFill>
                  <a:schemeClr val="bg1"/>
                </a:solidFill>
                <a:effectLst>
                  <a:outerShdw blurRad="50800" dist="50800" dir="2700000" algn="tl" rotWithShape="0">
                    <a:srgbClr val="000000"/>
                  </a:outerShdw>
                </a:effectLst>
                <a:latin typeface="Calibri" pitchFamily="34" charset="0"/>
              </a:rPr>
              <a:t>주당 </a:t>
            </a:r>
            <a:r>
              <a:rPr lang="en-US" sz="6400" b="1" baseline="0" dirty="0" smtClean="0">
                <a:solidFill>
                  <a:schemeClr val="bg1"/>
                </a:solidFill>
                <a:effectLst>
                  <a:outerShdw blurRad="50800" dist="50800" dir="2700000" algn="tl" rotWithShape="0">
                    <a:srgbClr val="000000"/>
                  </a:outerShdw>
                </a:effectLst>
                <a:latin typeface="Calibri" pitchFamily="34" charset="0"/>
              </a:rPr>
              <a:t>1</a:t>
            </a:r>
            <a:r>
              <a:rPr lang="ko-KR" altLang="en-US" sz="6400" b="1" baseline="0" dirty="0" smtClean="0">
                <a:solidFill>
                  <a:schemeClr val="bg1"/>
                </a:solidFill>
                <a:effectLst>
                  <a:outerShdw blurRad="50800" dist="50800" dir="2700000" algn="tl" rotWithShape="0">
                    <a:srgbClr val="000000"/>
                  </a:outerShdw>
                </a:effectLst>
                <a:latin typeface="Calibri" pitchFamily="34" charset="0"/>
              </a:rPr>
              <a:t>파운드의 표백분</a:t>
            </a:r>
            <a:endParaRPr kumimoji="0" lang="en-US" sz="64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274320"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샤워</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야외캠핑 샤워</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lang="ko-KR" altLang="en-US" sz="6400" b="1" dirty="0" err="1" smtClean="0">
                <a:solidFill>
                  <a:schemeClr val="bg1"/>
                </a:solidFill>
                <a:effectLst>
                  <a:outerShdw blurRad="50800" dist="50800" dir="2700000" algn="tl" rotWithShape="0">
                    <a:srgbClr val="000000"/>
                  </a:outerShdw>
                </a:effectLst>
                <a:latin typeface="Calibri" pitchFamily="34" charset="0"/>
              </a:rPr>
              <a:t>습식와이프</a:t>
            </a:r>
            <a:r>
              <a:rPr lang="en-US" sz="6400" b="1" dirty="0" smtClean="0">
                <a:solidFill>
                  <a:schemeClr val="bg1"/>
                </a:solidFill>
                <a:effectLst>
                  <a:outerShdw blurRad="50800" dist="50800" dir="2700000" algn="tl" rotWithShape="0">
                    <a:srgbClr val="000000"/>
                  </a:outerShdw>
                </a:effectLst>
                <a:latin typeface="Calibri" pitchFamily="34" charset="0"/>
              </a:rPr>
              <a:t>/ </a:t>
            </a:r>
            <a:r>
              <a:rPr lang="ko-KR" altLang="en-US" sz="6400" b="1" dirty="0" smtClean="0">
                <a:solidFill>
                  <a:schemeClr val="bg1"/>
                </a:solidFill>
                <a:effectLst>
                  <a:outerShdw blurRad="50800" dist="50800" dir="2700000" algn="tl" rotWithShape="0">
                    <a:srgbClr val="000000"/>
                  </a:outerShdw>
                </a:effectLst>
                <a:latin typeface="Calibri" pitchFamily="34" charset="0"/>
              </a:rPr>
              <a:t>건식 샴푸</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위생</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손 세정제</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바디 파우더</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충분한 표백제</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388620" lvl="1">
              <a:spcBef>
                <a:spcPts val="600"/>
              </a:spcBef>
              <a:spcAft>
                <a:spcPts val="600"/>
              </a:spcAf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74</a:t>
            </a:fld>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88857" y="1393370"/>
            <a:ext cx="3543300" cy="3102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6265252"/>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lvl="0" algn="ctr">
              <a:lnSpc>
                <a:spcPts val="4400"/>
              </a:lnSpc>
              <a:spcBef>
                <a:spcPct val="0"/>
              </a:spcBef>
              <a:defRPr/>
            </a:pP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SIP </a:t>
            </a: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키트</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noProof="0" dirty="0" smtClean="0">
                <a:solidFill>
                  <a:prstClr val="white"/>
                </a:solidFill>
                <a:effectLst>
                  <a:outerShdw blurRad="50800" dist="50800" dir="2700000" algn="tl" rotWithShape="0">
                    <a:srgbClr val="000000"/>
                  </a:outerShdw>
                </a:effectLst>
              </a:rPr>
              <a:t>전기</a:t>
            </a:r>
            <a:r>
              <a:rPr lang="en-US" sz="4400" b="1" noProof="0" dirty="0" smtClean="0">
                <a:solidFill>
                  <a:prstClr val="white"/>
                </a:solidFill>
                <a:effectLst>
                  <a:outerShdw blurRad="50800" dist="50800" dir="2700000" algn="tl" rotWithShape="0">
                    <a:srgbClr val="000000"/>
                  </a:outerShdw>
                </a:effectLst>
              </a:rPr>
              <a:t>/</a:t>
            </a:r>
            <a:r>
              <a:rPr lang="ko-KR" altLang="en-US" sz="4400" b="1" noProof="0" dirty="0" smtClean="0">
                <a:solidFill>
                  <a:prstClr val="white"/>
                </a:solidFill>
                <a:effectLst>
                  <a:outerShdw blurRad="50800" dist="50800" dir="2700000" algn="tl" rotWithShape="0">
                    <a:srgbClr val="000000"/>
                  </a:outerShdw>
                </a:effectLst>
              </a:rPr>
              <a:t>조명</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marL="274320" marR="0" lvl="0" indent="-342900" algn="l" defTabSz="457200" rtl="0" eaLnBrk="1" fontAlgn="auto" latinLnBrk="0" hangingPunct="1">
              <a:lnSpc>
                <a:spcPct val="100000"/>
              </a:lnSpc>
              <a:spcBef>
                <a:spcPts val="600"/>
              </a:spcBef>
              <a:buClrTx/>
              <a:buSzTx/>
              <a:buFont typeface="Arial" pitchFamily="34" charset="0"/>
              <a:buChar char="•"/>
              <a:tabLst/>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전기</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발전기</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태양광 패널</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휴대용 장비</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1645920" lvl="3"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라디오</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1645920" lvl="3"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랜턴</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1645920" lvl="3"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휴대폰 충전기</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풍력 에너지</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274320"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조명</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양초</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err="1" smtClean="0">
                <a:solidFill>
                  <a:schemeClr val="bg1"/>
                </a:solidFill>
                <a:effectLst>
                  <a:outerShdw blurRad="50800" dist="50800" dir="2700000" algn="tl" rotWithShape="0">
                    <a:srgbClr val="000000"/>
                  </a:outerShdw>
                </a:effectLst>
                <a:latin typeface="Calibri" pitchFamily="34" charset="0"/>
              </a:rPr>
              <a:t>형광봉</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buFont typeface="Arial" pitchFamily="34" charset="0"/>
              <a:buChar char="•"/>
              <a:defRPr/>
            </a:pPr>
            <a:r>
              <a:rPr lang="ko-KR" altLang="en-US" sz="5600" b="1" dirty="0" smtClean="0">
                <a:solidFill>
                  <a:schemeClr val="bg1"/>
                </a:solidFill>
                <a:effectLst>
                  <a:outerShdw blurRad="50800" dist="50800" dir="2700000" algn="tl" rotWithShape="0">
                    <a:srgbClr val="000000"/>
                  </a:outerShdw>
                </a:effectLst>
                <a:latin typeface="Calibri" pitchFamily="34" charset="0"/>
              </a:rPr>
              <a:t>등유 램프</a:t>
            </a:r>
            <a:endParaRPr lang="en-US" sz="5600" b="1" dirty="0" smtClean="0">
              <a:solidFill>
                <a:schemeClr val="bg1"/>
              </a:solidFill>
              <a:effectLst>
                <a:outerShdw blurRad="50800" dist="50800" dir="2700000" algn="tl" rotWithShape="0">
                  <a:srgbClr val="000000"/>
                </a:outerShdw>
              </a:effectLst>
              <a:latin typeface="Calibri" pitchFamily="34" charset="0"/>
            </a:endParaRPr>
          </a:p>
          <a:p>
            <a:pPr marL="731520" lvl="1" indent="-342900">
              <a:spcBef>
                <a:spcPts val="600"/>
              </a:spcBef>
              <a:spcAft>
                <a:spcPts val="600"/>
              </a:spcAft>
              <a:buFont typeface="Arial" pitchFamily="34" charset="0"/>
              <a:buChar char="•"/>
              <a:defRPr/>
            </a:pP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388620" lvl="1">
              <a:spcBef>
                <a:spcPts val="600"/>
              </a:spcBef>
              <a:spcAft>
                <a:spcPts val="600"/>
              </a:spcAft>
              <a:defRPr/>
            </a:pPr>
            <a:endParaRPr lang="en-US" sz="5500" b="1" dirty="0" smtClean="0">
              <a:solidFill>
                <a:schemeClr val="bg1"/>
              </a:solidFill>
              <a:effectLst>
                <a:outerShdw blurRad="50800" dist="50800" dir="2700000" algn="tl" rotWithShape="0">
                  <a:srgbClr val="000000"/>
                </a:outerShdw>
              </a:effectLst>
              <a:latin typeface="Calibri" pitchFamily="34" charset="0"/>
            </a:endParaRPr>
          </a:p>
          <a:p>
            <a:pPr>
              <a:spcBef>
                <a:spcPts val="600"/>
              </a:spcBef>
              <a:spcAft>
                <a:spcPts val="600"/>
              </a:spcAft>
              <a:defRPr/>
            </a:pPr>
            <a:endParaRPr kumimoji="0" lang="en-US" sz="55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ndParaRPr>
          </a:p>
        </p:txBody>
      </p:sp>
      <p:sp>
        <p:nvSpPr>
          <p:cNvPr id="8" name="Slide Number Placeholder 7"/>
          <p:cNvSpPr>
            <a:spLocks noGrp="1"/>
          </p:cNvSpPr>
          <p:nvPr>
            <p:ph type="sldNum" sz="quarter" idx="12"/>
          </p:nvPr>
        </p:nvSpPr>
        <p:spPr/>
        <p:txBody>
          <a:bodyPr/>
          <a:lstStyle/>
          <a:p>
            <a:fld id="{09F307A9-962B-D343-AB25-FB6922D86A32}" type="slidenum">
              <a:rPr lang="en-US" smtClean="0"/>
              <a:pPr/>
              <a:t>75</a:t>
            </a:fld>
            <a:endParaRPr 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0" y="1371600"/>
            <a:ext cx="3124200" cy="34247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93625909"/>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생존</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a:xfrm>
            <a:off x="8458200" y="6492875"/>
            <a:ext cx="762000" cy="365125"/>
          </a:xfrm>
        </p:spPr>
        <p:txBody>
          <a:bodyPr/>
          <a:lstStyle/>
          <a:p>
            <a:fld id="{09F307A9-962B-D343-AB25-FB6922D86A32}" type="slidenum">
              <a:rPr lang="en-US" smtClean="0">
                <a:solidFill>
                  <a:prstClr val="white"/>
                </a:solidFill>
              </a:rPr>
              <a:pPr/>
              <a:t>76</a:t>
            </a:fld>
            <a:endParaRPr lang="en-US" dirty="0">
              <a:solidFill>
                <a:prstClr val="white"/>
              </a:solidFill>
            </a:endParaRPr>
          </a:p>
        </p:txBody>
      </p:sp>
    </p:spTree>
    <p:extLst>
      <p:ext uri="{BB962C8B-B14F-4D97-AF65-F5344CB8AC3E}">
        <p14:creationId xmlns:p14="http://schemas.microsoft.com/office/powerpoint/2010/main" val="477370676"/>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생존자의 특징</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62500" lnSpcReduction="20000"/>
          </a:bodyPr>
          <a:lstStyle/>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과잉반응 하지 않는다</a:t>
            </a:r>
            <a:r>
              <a:rPr lang="en-US" altLang="ko-KR" sz="3600" b="1" dirty="0" smtClean="0">
                <a:solidFill>
                  <a:prstClr val="white"/>
                </a:solidFill>
                <a:effectLst>
                  <a:outerShdw blurRad="50800" dist="50800" dir="2700000" algn="tl" rotWithShape="0">
                    <a:srgbClr val="000000"/>
                  </a:outerShdw>
                </a:effectLst>
              </a:rPr>
              <a:t>.</a:t>
            </a:r>
            <a:r>
              <a:rPr lang="en-US" sz="3600" b="1" dirty="0" smtClean="0">
                <a:solidFill>
                  <a:prstClr val="white"/>
                </a:solidFill>
                <a:effectLst>
                  <a:outerShdw blurRad="50800" dist="50800" dir="2700000" algn="tl" rotWithShape="0">
                    <a:srgbClr val="000000"/>
                  </a:outerShdw>
                </a:effectLst>
              </a:rPr>
              <a:t> – </a:t>
            </a:r>
            <a:r>
              <a:rPr lang="ko-KR" altLang="en-US" sz="3600" b="1" dirty="0" smtClean="0">
                <a:solidFill>
                  <a:prstClr val="white"/>
                </a:solidFill>
                <a:effectLst>
                  <a:outerShdw blurRad="50800" dist="50800" dir="2700000" algn="tl" rotWithShape="0">
                    <a:srgbClr val="000000"/>
                  </a:outerShdw>
                </a:effectLst>
              </a:rPr>
              <a:t>침착함을 유지한다</a:t>
            </a:r>
            <a:endParaRPr lang="en-US" sz="3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좋은 컨디션을 유지한다</a:t>
            </a:r>
            <a:r>
              <a:rPr lang="en-US" altLang="ko-KR" sz="3600" b="1" dirty="0" smtClean="0">
                <a:solidFill>
                  <a:prstClr val="white"/>
                </a:solidFill>
                <a:effectLst>
                  <a:outerShdw blurRad="50800" dist="50800" dir="2700000" algn="tl" rotWithShape="0">
                    <a:srgbClr val="000000"/>
                  </a:outerShdw>
                </a:effectLst>
              </a:rPr>
              <a:t>.</a:t>
            </a:r>
            <a:r>
              <a:rPr lang="en-US" sz="3600" b="1" dirty="0" smtClean="0">
                <a:solidFill>
                  <a:prstClr val="white"/>
                </a:solidFill>
                <a:effectLst>
                  <a:outerShdw blurRad="50800" dist="50800" dir="2700000" algn="tl" rotWithShape="0">
                    <a:srgbClr val="000000"/>
                  </a:outerShdw>
                </a:effectLst>
              </a:rPr>
              <a:t> – </a:t>
            </a:r>
            <a:r>
              <a:rPr lang="ko-KR" altLang="en-US" sz="3600" b="1" dirty="0" smtClean="0">
                <a:solidFill>
                  <a:prstClr val="white"/>
                </a:solidFill>
                <a:effectLst>
                  <a:outerShdw blurRad="50800" dist="50800" dir="2700000" algn="tl" rotWithShape="0">
                    <a:srgbClr val="000000"/>
                  </a:outerShdw>
                </a:effectLst>
              </a:rPr>
              <a:t>좀 더 멀리</a:t>
            </a:r>
            <a:r>
              <a:rPr lang="en-US" altLang="ko-KR" sz="3600" b="1" dirty="0" smtClean="0">
                <a:solidFill>
                  <a:prstClr val="white"/>
                </a:solidFill>
                <a:effectLst>
                  <a:outerShdw blurRad="50800" dist="50800" dir="2700000" algn="tl" rotWithShape="0">
                    <a:srgbClr val="000000"/>
                  </a:outerShdw>
                </a:effectLst>
              </a:rPr>
              <a:t>, </a:t>
            </a:r>
            <a:r>
              <a:rPr lang="ko-KR" altLang="en-US" sz="3600" b="1" dirty="0" smtClean="0">
                <a:solidFill>
                  <a:prstClr val="white"/>
                </a:solidFill>
                <a:effectLst>
                  <a:outerShdw blurRad="50800" dist="50800" dir="2700000" algn="tl" rotWithShape="0">
                    <a:srgbClr val="000000"/>
                  </a:outerShdw>
                </a:effectLst>
              </a:rPr>
              <a:t>좀 더 빠르게</a:t>
            </a:r>
            <a:r>
              <a:rPr lang="en-US" altLang="ko-KR" sz="3600" b="1" dirty="0" smtClean="0">
                <a:solidFill>
                  <a:prstClr val="white"/>
                </a:solidFill>
                <a:effectLst>
                  <a:outerShdw blurRad="50800" dist="50800" dir="2700000" algn="tl" rotWithShape="0">
                    <a:srgbClr val="000000"/>
                  </a:outerShdw>
                </a:effectLst>
              </a:rPr>
              <a:t>, </a:t>
            </a:r>
            <a:r>
              <a:rPr lang="ko-KR" altLang="en-US" sz="3600" b="1" dirty="0" smtClean="0">
                <a:solidFill>
                  <a:prstClr val="white"/>
                </a:solidFill>
                <a:effectLst>
                  <a:outerShdw blurRad="50800" dist="50800" dir="2700000" algn="tl" rotWithShape="0">
                    <a:srgbClr val="000000"/>
                  </a:outerShdw>
                </a:effectLst>
              </a:rPr>
              <a:t>좀 더 오랫동안 견딜 있다</a:t>
            </a:r>
            <a:endParaRPr lang="en-US" sz="3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올바른 자료에 의지한다</a:t>
            </a:r>
            <a:r>
              <a:rPr lang="en-US" altLang="ko-KR" sz="3600" b="1" dirty="0" smtClean="0">
                <a:solidFill>
                  <a:prstClr val="white"/>
                </a:solidFill>
                <a:effectLst>
                  <a:outerShdw blurRad="50800" dist="50800" dir="2700000" algn="tl" rotWithShape="0">
                    <a:srgbClr val="000000"/>
                  </a:outerShdw>
                </a:effectLst>
              </a:rPr>
              <a:t>-</a:t>
            </a:r>
            <a:r>
              <a:rPr lang="ko-KR" altLang="en-US" sz="3600" b="1" dirty="0" smtClean="0">
                <a:solidFill>
                  <a:prstClr val="white"/>
                </a:solidFill>
                <a:effectLst>
                  <a:outerShdw blurRad="50800" dist="50800" dir="2700000" algn="tl" rotWithShape="0">
                    <a:srgbClr val="000000"/>
                  </a:outerShdw>
                </a:effectLst>
              </a:rPr>
              <a:t>감정에 좌우되지 않는다</a:t>
            </a:r>
            <a:r>
              <a:rPr lang="en-US" altLang="ko-KR" sz="3600" b="1" dirty="0" smtClean="0">
                <a:solidFill>
                  <a:prstClr val="white"/>
                </a:solidFill>
                <a:effectLst>
                  <a:outerShdw blurRad="50800" dist="50800" dir="2700000" algn="tl" rotWithShape="0">
                    <a:srgbClr val="000000"/>
                  </a:outerShdw>
                </a:effectLst>
              </a:rPr>
              <a:t>.</a:t>
            </a:r>
            <a:endParaRPr lang="en-US" sz="3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3600" b="1" dirty="0" smtClean="0">
                <a:solidFill>
                  <a:prstClr val="white"/>
                </a:solidFill>
                <a:effectLst>
                  <a:outerShdw blurRad="50800" dist="50800" dir="2700000" algn="tl" rotWithShape="0">
                    <a:srgbClr val="000000"/>
                  </a:outerShdw>
                </a:effectLst>
              </a:rPr>
              <a:t>이웃들을 알아둔다</a:t>
            </a:r>
            <a:r>
              <a:rPr lang="en-US" sz="3600" b="1" dirty="0" smtClean="0">
                <a:solidFill>
                  <a:prstClr val="white"/>
                </a:solidFill>
                <a:effectLst>
                  <a:outerShdw blurRad="50800" dist="50800" dir="2700000" algn="tl" rotWithShape="0">
                    <a:srgbClr val="000000"/>
                  </a:outerShdw>
                </a:effectLst>
              </a:rPr>
              <a:t> – </a:t>
            </a:r>
            <a:r>
              <a:rPr lang="ko-KR" altLang="en-US" sz="3600" b="1" dirty="0" smtClean="0">
                <a:solidFill>
                  <a:prstClr val="white"/>
                </a:solidFill>
                <a:effectLst>
                  <a:outerShdw blurRad="50800" dist="50800" dir="2700000" algn="tl" rotWithShape="0">
                    <a:srgbClr val="000000"/>
                  </a:outerShdw>
                </a:effectLst>
              </a:rPr>
              <a:t>그들이 첫 번째 구조대원이다</a:t>
            </a:r>
            <a:r>
              <a:rPr lang="en-US" altLang="ko-KR" sz="3600" b="1" dirty="0" smtClean="0">
                <a:solidFill>
                  <a:prstClr val="white"/>
                </a:solidFill>
                <a:effectLst>
                  <a:outerShdw blurRad="50800" dist="50800" dir="2700000" algn="tl" rotWithShape="0">
                    <a:srgbClr val="000000"/>
                  </a:outerShdw>
                </a:effectLst>
              </a:rPr>
              <a:t>.</a:t>
            </a:r>
            <a:endParaRPr lang="en-US" sz="36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defRPr/>
            </a:pPr>
            <a:endParaRPr lang="en-US" sz="3600" b="1" dirty="0" smtClean="0">
              <a:solidFill>
                <a:prstClr val="white"/>
              </a:solidFill>
              <a:effectLst>
                <a:outerShdw blurRad="50800" dist="50800" dir="2700000" algn="tl" rotWithShape="0">
                  <a:srgbClr val="000000"/>
                </a:outerShdw>
              </a:effectLst>
            </a:endParaRPr>
          </a:p>
        </p:txBody>
      </p:sp>
      <p:pic>
        <p:nvPicPr>
          <p:cNvPr id="217090" name="Picture 2" descr="http://www.gamecollision.com/files/images/i-am-alive-e3-gal-431.jpg"/>
          <p:cNvPicPr>
            <a:picLocks noChangeAspect="1" noChangeArrowheads="1"/>
          </p:cNvPicPr>
          <p:nvPr/>
        </p:nvPicPr>
        <p:blipFill>
          <a:blip r:embed="rId3" cstate="email">
            <a:extLst>
              <a:ext uri="{28A0092B-C50C-407E-A947-70E740481C1C}">
                <a14:useLocalDpi xmlns:a14="http://schemas.microsoft.com/office/drawing/2010/main"/>
              </a:ext>
            </a:extLst>
          </a:blip>
          <a:srcRect r="-4956"/>
          <a:stretch>
            <a:fillRect/>
          </a:stretch>
        </p:blipFill>
        <p:spPr bwMode="auto">
          <a:xfrm>
            <a:off x="5486400" y="1371600"/>
            <a:ext cx="3429000" cy="3962400"/>
          </a:xfrm>
          <a:prstGeom prst="rect">
            <a:avLst/>
          </a:prstGeom>
          <a:noFill/>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77</a:t>
            </a:fld>
            <a:endParaRPr lang="en-US" dirty="0">
              <a:solidFill>
                <a:prstClr val="white"/>
              </a:solidFill>
            </a:endParaRPr>
          </a:p>
        </p:txBody>
      </p:sp>
    </p:spTree>
    <p:extLst>
      <p:ext uri="{BB962C8B-B14F-4D97-AF65-F5344CB8AC3E}">
        <p14:creationId xmlns:p14="http://schemas.microsoft.com/office/powerpoint/2010/main" val="446707839"/>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249362"/>
            <a:ext cx="84582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공동체의 중요성</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78</a:t>
            </a:fld>
            <a:endParaRPr lang="en-US" dirty="0"/>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marR="0" lvl="0" indent="-274320" algn="l" defTabSz="457200" rtl="0" eaLnBrk="1" fontAlgn="auto" latinLnBrk="0" hangingPunct="1">
              <a:lnSpc>
                <a:spcPct val="120000"/>
              </a:lnSpc>
              <a:spcBef>
                <a:spcPts val="1200"/>
              </a:spcBef>
              <a:spcAft>
                <a:spcPts val="1200"/>
              </a:spcAft>
              <a:buClrTx/>
              <a:buSzTx/>
              <a:buFont typeface="Arial" pitchFamily="34" charset="0"/>
              <a:buChar char="•"/>
              <a:tabLst/>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이웃을 파악하라</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치안</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도움</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내가 속한 팀에 도움이 될 만한 기술이나 전문성은 무엇인가</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위임 혹은 </a:t>
            </a:r>
            <a:r>
              <a:rPr lang="ko-KR" altLang="en-US" sz="6400" b="1" dirty="0" err="1" smtClean="0">
                <a:solidFill>
                  <a:schemeClr val="bg1"/>
                </a:solidFill>
                <a:effectLst>
                  <a:outerShdw blurRad="50800" dist="50800" dir="2700000" algn="tl" rotWithShape="0">
                    <a:srgbClr val="000000"/>
                  </a:outerShdw>
                </a:effectLst>
                <a:latin typeface="Calibri" pitchFamily="34" charset="0"/>
              </a:rPr>
              <a:t>할당해야할</a:t>
            </a:r>
            <a:r>
              <a:rPr lang="ko-KR" altLang="en-US" sz="6400" b="1" dirty="0" smtClean="0">
                <a:solidFill>
                  <a:schemeClr val="bg1"/>
                </a:solidFill>
                <a:effectLst>
                  <a:outerShdw blurRad="50800" dist="50800" dir="2700000" algn="tl" rotWithShape="0">
                    <a:srgbClr val="000000"/>
                  </a:outerShdw>
                </a:effectLst>
                <a:latin typeface="Calibri" pitchFamily="34" charset="0"/>
              </a:rPr>
              <a:t> 역할은 무엇인가</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공유 가능한 자원은 무엇인가</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120000"/>
              </a:lnSpc>
              <a:spcBef>
                <a:spcPts val="1200"/>
              </a:spcBef>
              <a:spcAft>
                <a:spcPts val="1200"/>
              </a:spcAft>
              <a:buFont typeface="Arial" pitchFamily="34" charset="0"/>
              <a:buChar char="•"/>
              <a:defRPr/>
            </a:pPr>
            <a:r>
              <a:rPr lang="ko-KR" altLang="en-US" sz="6400" b="1" dirty="0" smtClean="0">
                <a:solidFill>
                  <a:schemeClr val="bg1"/>
                </a:solidFill>
                <a:effectLst>
                  <a:outerShdw blurRad="50800" dist="50800" dir="2700000" algn="tl" rotWithShape="0">
                    <a:srgbClr val="000000"/>
                  </a:outerShdw>
                </a:effectLst>
                <a:latin typeface="Calibri" pitchFamily="34" charset="0"/>
              </a:rPr>
              <a:t>잘 알고 믿을 만한 사람은 누구인가</a:t>
            </a:r>
            <a:r>
              <a:rPr lang="en-US" altLang="ko-KR" sz="6400" b="1" dirty="0" smtClean="0">
                <a:solidFill>
                  <a:schemeClr val="bg1"/>
                </a:solidFill>
                <a:effectLst>
                  <a:outerShdw blurRad="50800" dist="50800" dir="2700000" algn="tl" rotWithShape="0">
                    <a:srgbClr val="000000"/>
                  </a:outerShdw>
                </a:effectLst>
                <a:latin typeface="Calibri" pitchFamily="34" charset="0"/>
              </a:rPr>
              <a:t>?</a:t>
            </a:r>
            <a:endParaRPr lang="en-US" sz="64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lnSpc>
                <a:spcPct val="90000"/>
              </a:lnSpc>
              <a:spcBef>
                <a:spcPts val="1200"/>
              </a:spcBef>
              <a:spcAft>
                <a:spcPts val="1200"/>
              </a:spcAft>
              <a:buFont typeface="Arial" pitchFamily="34" charset="0"/>
              <a:buChar char="•"/>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274320" algn="l" defTabSz="457200" rtl="0" eaLnBrk="1" fontAlgn="auto" latinLnBrk="0" hangingPunct="1">
              <a:lnSpc>
                <a:spcPct val="90000"/>
              </a:lnSpc>
              <a:spcBef>
                <a:spcPts val="1200"/>
              </a:spcBef>
              <a:spcAft>
                <a:spcPts val="1200"/>
              </a:spcAft>
              <a:buClrTx/>
              <a:buSzTx/>
              <a:buFont typeface="Arial" pitchFamily="34" charset="0"/>
              <a:buChar char="•"/>
              <a:tabLst/>
              <a:defRPr/>
            </a:pPr>
            <a:endParaRPr lang="en-US" sz="9600" b="1" dirty="0" smtClean="0">
              <a:solidFill>
                <a:schemeClr val="bg1"/>
              </a:solidFill>
              <a:effectLst>
                <a:outerShdw blurRad="50800" dist="50800" dir="2700000" algn="tl" rotWithShape="0">
                  <a:srgbClr val="000000"/>
                </a:outerShdw>
              </a:effectLst>
              <a:latin typeface="Calibri" pitchFamily="34" charset="0"/>
            </a:endParaRPr>
          </a:p>
          <a:p>
            <a:pPr marL="274320" marR="0" lvl="0" indent="-342900" algn="l" defTabSz="457200" rtl="0" eaLnBrk="1" fontAlgn="auto" latinLnBrk="0" hangingPunct="1">
              <a:lnSpc>
                <a:spcPct val="100000"/>
              </a:lnSpc>
              <a:spcBef>
                <a:spcPts val="1200"/>
              </a:spcBef>
              <a:spcAft>
                <a:spcPts val="120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819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562600" y="2286000"/>
            <a:ext cx="3352800" cy="3211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7145399"/>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858000" cy="1189038"/>
          </a:xfrm>
        </p:spPr>
        <p:txBody>
          <a:bodyPr/>
          <a:lstStyle/>
          <a:p>
            <a:r>
              <a:rPr lang="ko-KR" altLang="en-US" dirty="0" smtClean="0"/>
              <a:t>생존방법</a:t>
            </a:r>
            <a:endParaRPr lang="en-US" dirty="0"/>
          </a:p>
        </p:txBody>
      </p:sp>
      <p:sp>
        <p:nvSpPr>
          <p:cNvPr id="5" name="Content Placeholder 2"/>
          <p:cNvSpPr txBox="1">
            <a:spLocks/>
          </p:cNvSpPr>
          <p:nvPr/>
        </p:nvSpPr>
        <p:spPr>
          <a:xfrm>
            <a:off x="304800" y="1600200"/>
            <a:ext cx="4267200" cy="4800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L="274320" indent="-274320">
              <a:spcBef>
                <a:spcPts val="1200"/>
              </a:spcBef>
              <a:spcAft>
                <a:spcPts val="1200"/>
              </a:spcAft>
              <a:buFont typeface="Arial" pitchFamily="34" charset="0"/>
              <a:buChar char="•"/>
              <a:defRPr/>
            </a:pPr>
            <a:r>
              <a:rPr lang="ko-KR" altLang="en-US" sz="3200" b="1" dirty="0" smtClean="0">
                <a:solidFill>
                  <a:prstClr val="white"/>
                </a:solidFill>
                <a:effectLst>
                  <a:outerShdw blurRad="50800" dist="50800" dir="2700000" algn="tl" rotWithShape="0">
                    <a:srgbClr val="000000"/>
                  </a:outerShdw>
                </a:effectLst>
              </a:rPr>
              <a:t>생존을 위한 기본적인 요구사항</a:t>
            </a:r>
            <a:endParaRPr lang="en-US" sz="3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3200" b="1" dirty="0" smtClean="0">
                <a:solidFill>
                  <a:prstClr val="white"/>
                </a:solidFill>
                <a:effectLst>
                  <a:outerShdw blurRad="50800" dist="50800" dir="2700000" algn="tl" rotWithShape="0">
                    <a:srgbClr val="000000"/>
                  </a:outerShdw>
                </a:effectLst>
              </a:rPr>
              <a:t>환경에 적응하여 생존하기</a:t>
            </a:r>
            <a:endParaRPr lang="en-US" sz="3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3200" b="1" dirty="0" smtClean="0">
                <a:solidFill>
                  <a:prstClr val="white"/>
                </a:solidFill>
                <a:effectLst>
                  <a:outerShdw blurRad="50800" dist="50800" dir="2700000" algn="tl" rotWithShape="0">
                    <a:srgbClr val="000000"/>
                  </a:outerShdw>
                </a:effectLst>
              </a:rPr>
              <a:t>재난에서 생존하기</a:t>
            </a:r>
            <a:endParaRPr lang="en-US" sz="3200" b="1" dirty="0" smtClean="0">
              <a:solidFill>
                <a:prstClr val="white"/>
              </a:solidFill>
              <a:effectLst>
                <a:outerShdw blurRad="50800" dist="50800" dir="2700000" algn="tl" rotWithShape="0">
                  <a:srgbClr val="000000"/>
                </a:outerShdw>
              </a:effectLst>
            </a:endParaRPr>
          </a:p>
        </p:txBody>
      </p:sp>
      <p:pic>
        <p:nvPicPr>
          <p:cNvPr id="222210" name="Picture 2" descr="http://www.woodsmoke.uk.com/uimages/courses_09/native/making_fire.jpg"/>
          <p:cNvPicPr>
            <a:picLocks noChangeAspect="1" noChangeArrowheads="1"/>
          </p:cNvPicPr>
          <p:nvPr/>
        </p:nvPicPr>
        <p:blipFill>
          <a:blip r:embed="rId3" cstate="email"/>
          <a:srcRect/>
          <a:stretch>
            <a:fillRect/>
          </a:stretch>
        </p:blipFill>
        <p:spPr bwMode="auto">
          <a:xfrm>
            <a:off x="5029200" y="1600200"/>
            <a:ext cx="3429000" cy="39662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79</a:t>
            </a:fld>
            <a:endParaRPr lang="en-US" dirty="0">
              <a:solidFill>
                <a:prstClr val="white"/>
              </a:solidFill>
            </a:endParaRPr>
          </a:p>
        </p:txBody>
      </p:sp>
    </p:spTree>
    <p:extLst>
      <p:ext uri="{BB962C8B-B14F-4D97-AF65-F5344CB8AC3E}">
        <p14:creationId xmlns:p14="http://schemas.microsoft.com/office/powerpoint/2010/main" val="127250392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7908591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1371600" y="2057400"/>
            <a:ext cx="6248400" cy="47244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sp>
        <p:nvSpPr>
          <p:cNvPr id="9" name="Title 1"/>
          <p:cNvSpPr txBox="1">
            <a:spLocks/>
          </p:cNvSpPr>
          <p:nvPr/>
        </p:nvSpPr>
        <p:spPr>
          <a:xfrm>
            <a:off x="1447800" y="152400"/>
            <a:ext cx="63246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00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2362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기본적인 요구사항</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3" name="Diagram 2"/>
          <p:cNvGraphicFramePr/>
          <p:nvPr>
            <p:extLst>
              <p:ext uri="{D42A27DB-BD31-4B8C-83A1-F6EECF244321}">
                <p14:modId xmlns:p14="http://schemas.microsoft.com/office/powerpoint/2010/main" val="884513090"/>
              </p:ext>
            </p:extLst>
          </p:nvPr>
        </p:nvGraphicFramePr>
        <p:xfrm>
          <a:off x="1676400" y="1981200"/>
          <a:ext cx="5791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4"/>
          <p:cNvSpPr>
            <a:spLocks noGrp="1"/>
          </p:cNvSpPr>
          <p:nvPr>
            <p:ph type="sldNum" sz="quarter" idx="12"/>
          </p:nvPr>
        </p:nvSpPr>
        <p:spPr>
          <a:xfrm>
            <a:off x="8077200" y="6232525"/>
            <a:ext cx="1066800" cy="625475"/>
          </a:xfrm>
        </p:spPr>
        <p:txBody>
          <a:bodyPr/>
          <a:lstStyle>
            <a:lvl1pPr>
              <a:defRPr sz="2000" b="1">
                <a:solidFill>
                  <a:schemeClr val="bg1"/>
                </a:solidFill>
                <a:effectLst>
                  <a:outerShdw blurRad="38100" dist="38100" dir="2700000" algn="tl">
                    <a:srgbClr val="000000">
                      <a:alpha val="43137"/>
                    </a:srgbClr>
                  </a:outerShdw>
                </a:effectLst>
              </a:defRPr>
            </a:lvl1pPr>
          </a:lstStyle>
          <a:p>
            <a:fld id="{09F307A9-962B-D343-AB25-FB6922D86A32}" type="slidenum">
              <a:rPr lang="en-US" smtClean="0">
                <a:solidFill>
                  <a:prstClr val="white"/>
                </a:solidFill>
              </a:rPr>
              <a:pPr/>
              <a:t>80</a:t>
            </a:fld>
            <a:endParaRPr lang="en-US" dirty="0">
              <a:solidFill>
                <a:prstClr val="white"/>
              </a:solidFill>
            </a:endParaRPr>
          </a:p>
        </p:txBody>
      </p:sp>
    </p:spTree>
    <p:extLst>
      <p:ext uri="{BB962C8B-B14F-4D97-AF65-F5344CB8AC3E}">
        <p14:creationId xmlns:p14="http://schemas.microsoft.com/office/powerpoint/2010/main" val="2833173702"/>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kumimoji="0" lang="ko-KR" altLang="en-US" sz="44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rPr>
              <a:t>가족 </a:t>
            </a:r>
            <a:r>
              <a:rPr lang="ko-KR" alt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rPr>
              <a:t>안전</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133600"/>
            <a:ext cx="4648200" cy="4572000"/>
          </a:xfrm>
          <a:prstGeom prst="roundRect">
            <a:avLst>
              <a:gd name="adj" fmla="val 11443"/>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강철 혹은 목재로 된 문</a:t>
            </a:r>
            <a:r>
              <a:rPr lang="en-US" altLang="ko-KR" sz="4800" b="1" dirty="0" smtClean="0">
                <a:solidFill>
                  <a:schemeClr val="bg1"/>
                </a:solidFill>
                <a:effectLst>
                  <a:outerShdw blurRad="50800" dist="50800" dir="2700000" algn="tl" rotWithShape="0">
                    <a:srgbClr val="000000"/>
                  </a:outerShdw>
                </a:effectLst>
                <a:latin typeface="Calibri" pitchFamily="34" charset="0"/>
              </a:rPr>
              <a:t>/ </a:t>
            </a:r>
            <a:r>
              <a:rPr lang="ko-KR" altLang="en-US" sz="4800" b="1" dirty="0" smtClean="0">
                <a:solidFill>
                  <a:schemeClr val="bg1"/>
                </a:solidFill>
                <a:effectLst>
                  <a:outerShdw blurRad="50800" dist="50800" dir="2700000" algn="tl" rotWithShape="0">
                    <a:srgbClr val="000000"/>
                  </a:outerShdw>
                </a:effectLst>
                <a:latin typeface="Calibri" pitchFamily="34" charset="0"/>
              </a:rPr>
              <a:t>외관에 반드시 </a:t>
            </a:r>
            <a:r>
              <a:rPr lang="ko-KR" altLang="en-US" sz="4800" b="1" dirty="0" err="1" smtClean="0">
                <a:solidFill>
                  <a:schemeClr val="bg1"/>
                </a:solidFill>
                <a:effectLst>
                  <a:outerShdw blurRad="50800" dist="50800" dir="2700000" algn="tl" rotWithShape="0">
                    <a:srgbClr val="000000"/>
                  </a:outerShdw>
                </a:effectLst>
                <a:latin typeface="Calibri" pitchFamily="34" charset="0"/>
              </a:rPr>
              <a:t>데드볼트</a:t>
            </a:r>
            <a:r>
              <a:rPr lang="ko-KR" altLang="en-US" sz="4800" b="1" dirty="0" smtClean="0">
                <a:solidFill>
                  <a:schemeClr val="bg1"/>
                </a:solidFill>
                <a:effectLst>
                  <a:outerShdw blurRad="50800" dist="50800" dir="2700000" algn="tl" rotWithShape="0">
                    <a:srgbClr val="000000"/>
                  </a:outerShdw>
                </a:effectLst>
                <a:latin typeface="Calibri" pitchFamily="34" charset="0"/>
              </a:rPr>
              <a:t> 설치</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내부에 문살 설치</a:t>
            </a:r>
            <a:endParaRPr lang="en-US" sz="48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다른 애완동물을 키우더라도 </a:t>
            </a:r>
            <a:r>
              <a:rPr lang="en-US" altLang="ko-KR" sz="4800" b="1" dirty="0" smtClean="0">
                <a:solidFill>
                  <a:schemeClr val="bg1"/>
                </a:solidFill>
                <a:effectLst>
                  <a:outerShdw blurRad="50800" dist="50800" dir="2700000" algn="tl" rotWithShape="0">
                    <a:srgbClr val="000000"/>
                  </a:outerShdw>
                </a:effectLst>
                <a:latin typeface="Calibri" pitchFamily="34" charset="0"/>
              </a:rPr>
              <a:t>‘</a:t>
            </a:r>
            <a:r>
              <a:rPr lang="ko-KR" altLang="en-US" sz="4800" b="1" dirty="0" smtClean="0">
                <a:solidFill>
                  <a:schemeClr val="bg1"/>
                </a:solidFill>
                <a:effectLst>
                  <a:outerShdw blurRad="50800" dist="50800" dir="2700000" algn="tl" rotWithShape="0">
                    <a:srgbClr val="000000"/>
                  </a:outerShdw>
                </a:effectLst>
                <a:latin typeface="Calibri" pitchFamily="34" charset="0"/>
              </a:rPr>
              <a:t>개조심</a:t>
            </a:r>
            <a:r>
              <a:rPr lang="en-US" altLang="ko-KR" sz="4800" b="1" dirty="0" smtClean="0">
                <a:solidFill>
                  <a:schemeClr val="bg1"/>
                </a:solidFill>
                <a:effectLst>
                  <a:outerShdw blurRad="50800" dist="50800" dir="2700000" algn="tl" rotWithShape="0">
                    <a:srgbClr val="000000"/>
                  </a:outerShdw>
                </a:effectLst>
                <a:latin typeface="Calibri" pitchFamily="34" charset="0"/>
              </a:rPr>
              <a:t>’ </a:t>
            </a:r>
            <a:r>
              <a:rPr lang="ko-KR" altLang="en-US" sz="4800" b="1" dirty="0" smtClean="0">
                <a:solidFill>
                  <a:schemeClr val="bg1"/>
                </a:solidFill>
                <a:effectLst>
                  <a:outerShdw blurRad="50800" dist="50800" dir="2700000" algn="tl" rotWithShape="0">
                    <a:srgbClr val="000000"/>
                  </a:outerShdw>
                </a:effectLst>
                <a:latin typeface="Calibri" pitchFamily="34" charset="0"/>
              </a:rPr>
              <a:t>문구 부착</a:t>
            </a:r>
            <a:endParaRPr lang="en-US" sz="48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삼중 나사로 문 보안 강화</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집 앞뒤로 태양열 모션 </a:t>
            </a:r>
            <a:r>
              <a:rPr lang="ko-KR" altLang="en-US" sz="4800" b="1" dirty="0" err="1" smtClean="0">
                <a:solidFill>
                  <a:schemeClr val="bg1"/>
                </a:solidFill>
                <a:effectLst>
                  <a:outerShdw blurRad="50800" dist="50800" dir="2700000" algn="tl" rotWithShape="0">
                    <a:srgbClr val="000000"/>
                  </a:outerShdw>
                </a:effectLst>
                <a:latin typeface="Calibri" pitchFamily="34" charset="0"/>
              </a:rPr>
              <a:t>라이트</a:t>
            </a:r>
            <a:r>
              <a:rPr lang="ko-KR" altLang="en-US" sz="4800" b="1" dirty="0" smtClean="0">
                <a:solidFill>
                  <a:schemeClr val="bg1"/>
                </a:solidFill>
                <a:effectLst>
                  <a:outerShdw blurRad="50800" dist="50800" dir="2700000" algn="tl" rotWithShape="0">
                    <a:srgbClr val="000000"/>
                  </a:outerShdw>
                </a:effectLst>
                <a:latin typeface="Calibri" pitchFamily="34" charset="0"/>
              </a:rPr>
              <a:t> 설치</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각 층의 창문마다 방어용 나무덤불  구비</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창문 </a:t>
            </a:r>
            <a:r>
              <a:rPr lang="ko-KR" altLang="en-US" sz="4800" b="1" dirty="0" err="1" smtClean="0">
                <a:solidFill>
                  <a:schemeClr val="bg1"/>
                </a:solidFill>
                <a:effectLst>
                  <a:outerShdw blurRad="50800" dist="50800" dir="2700000" algn="tl" rotWithShape="0">
                    <a:srgbClr val="000000"/>
                  </a:outerShdw>
                </a:effectLst>
                <a:latin typeface="Calibri" pitchFamily="34" charset="0"/>
              </a:rPr>
              <a:t>잠금장치</a:t>
            </a:r>
            <a:r>
              <a:rPr lang="ko-KR" altLang="en-US" sz="4800" b="1" dirty="0" smtClean="0">
                <a:solidFill>
                  <a:schemeClr val="bg1"/>
                </a:solidFill>
                <a:effectLst>
                  <a:outerShdw blurRad="50800" dist="50800" dir="2700000" algn="tl" rotWithShape="0">
                    <a:srgbClr val="000000"/>
                  </a:outerShdw>
                </a:effectLst>
                <a:latin typeface="Calibri" pitchFamily="34" charset="0"/>
              </a:rPr>
              <a:t> 강화</a:t>
            </a:r>
            <a:r>
              <a:rPr lang="en-US" sz="4800" b="1" dirty="0" smtClean="0">
                <a:solidFill>
                  <a:schemeClr val="bg1"/>
                </a:solidFill>
                <a:effectLst>
                  <a:outerShdw blurRad="50800" dist="50800" dir="2700000" algn="tl" rotWithShape="0">
                    <a:srgbClr val="000000"/>
                  </a:outerShdw>
                </a:effectLst>
                <a:latin typeface="Calibri" pitchFamily="34" charset="0"/>
              </a:rPr>
              <a:t>/ </a:t>
            </a:r>
            <a:r>
              <a:rPr lang="ko-KR" altLang="en-US" sz="4800" b="1" dirty="0" smtClean="0">
                <a:solidFill>
                  <a:schemeClr val="bg1"/>
                </a:solidFill>
                <a:effectLst>
                  <a:outerShdw blurRad="50800" dist="50800" dir="2700000" algn="tl" rotWithShape="0">
                    <a:srgbClr val="000000"/>
                  </a:outerShdw>
                </a:effectLst>
                <a:latin typeface="Calibri" pitchFamily="34" charset="0"/>
              </a:rPr>
              <a:t>내부에 목판 </a:t>
            </a:r>
            <a:r>
              <a:rPr lang="ko-KR" altLang="en-US" sz="4800" b="1" dirty="0" err="1" smtClean="0">
                <a:solidFill>
                  <a:schemeClr val="bg1"/>
                </a:solidFill>
                <a:effectLst>
                  <a:outerShdw blurRad="50800" dist="50800" dir="2700000" algn="tl" rotWithShape="0">
                    <a:srgbClr val="000000"/>
                  </a:outerShdw>
                </a:effectLst>
                <a:latin typeface="Calibri" pitchFamily="34" charset="0"/>
              </a:rPr>
              <a:t>스토퍼를</a:t>
            </a:r>
            <a:r>
              <a:rPr lang="ko-KR" altLang="en-US" sz="4800" b="1" dirty="0" smtClean="0">
                <a:solidFill>
                  <a:schemeClr val="bg1"/>
                </a:solidFill>
                <a:effectLst>
                  <a:outerShdw blurRad="50800" dist="50800" dir="2700000" algn="tl" rotWithShape="0">
                    <a:srgbClr val="000000"/>
                  </a:outerShdw>
                </a:effectLst>
                <a:latin typeface="Calibri" pitchFamily="34" charset="0"/>
              </a:rPr>
              <a:t> 자르라</a:t>
            </a:r>
            <a:endParaRPr lang="en-US" sz="4800" b="1" dirty="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4800" b="1" dirty="0" smtClean="0">
                <a:solidFill>
                  <a:schemeClr val="bg1"/>
                </a:solidFill>
                <a:effectLst>
                  <a:outerShdw blurRad="50800" dist="50800" dir="2700000" algn="tl" rotWithShape="0">
                    <a:srgbClr val="000000"/>
                  </a:outerShdw>
                </a:effectLst>
                <a:latin typeface="Calibri" pitchFamily="34" charset="0"/>
              </a:rPr>
              <a:t>비디오 </a:t>
            </a:r>
            <a:r>
              <a:rPr lang="ko-KR" altLang="en-US" sz="4800" b="1" dirty="0" err="1" smtClean="0">
                <a:solidFill>
                  <a:schemeClr val="bg1"/>
                </a:solidFill>
                <a:effectLst>
                  <a:outerShdw blurRad="50800" dist="50800" dir="2700000" algn="tl" rotWithShape="0">
                    <a:srgbClr val="000000"/>
                  </a:outerShdw>
                </a:effectLst>
                <a:latin typeface="Calibri" pitchFamily="34" charset="0"/>
              </a:rPr>
              <a:t>알람</a:t>
            </a:r>
            <a:r>
              <a:rPr lang="ko-KR" altLang="en-US" sz="4800" b="1" dirty="0" smtClean="0">
                <a:solidFill>
                  <a:schemeClr val="bg1"/>
                </a:solidFill>
                <a:effectLst>
                  <a:outerShdw blurRad="50800" dist="50800" dir="2700000" algn="tl" rotWithShape="0">
                    <a:srgbClr val="000000"/>
                  </a:outerShdw>
                </a:effectLst>
                <a:latin typeface="Calibri" pitchFamily="34" charset="0"/>
              </a:rPr>
              <a:t> 시스템 작동사실을 누구나 알 수 있도록 하라</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81</a:t>
            </a:fld>
            <a:endParaRPr lang="en-US"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5108877" y="1984678"/>
            <a:ext cx="4038600" cy="29648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23467998"/>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noProof="0" dirty="0" smtClean="0">
                <a:solidFill>
                  <a:prstClr val="white"/>
                </a:solidFill>
                <a:effectLst>
                  <a:outerShdw blurRad="50800" dist="50800" dir="2700000" algn="tl" rotWithShape="0">
                    <a:srgbClr val="000000"/>
                  </a:outerShdw>
                </a:effectLst>
              </a:rPr>
              <a:t>도구</a:t>
            </a:r>
            <a:r>
              <a:rPr lang="en-US" sz="4400" b="1" noProof="0" dirty="0" smtClean="0">
                <a:solidFill>
                  <a:prstClr val="white"/>
                </a:solidFill>
                <a:effectLst>
                  <a:outerShdw blurRad="50800" dist="50800" dir="2700000" algn="tl" rotWithShape="0">
                    <a:srgbClr val="000000"/>
                  </a:outerShdw>
                </a:effectLst>
              </a:rPr>
              <a:t>/</a:t>
            </a:r>
            <a:r>
              <a:rPr lang="ko-KR" altLang="en-US" sz="4400" b="1" dirty="0" smtClean="0">
                <a:solidFill>
                  <a:prstClr val="white"/>
                </a:solidFill>
                <a:effectLst>
                  <a:outerShdw blurRad="50800" dist="50800" dir="2700000" algn="tl" rotWithShape="0">
                    <a:srgbClr val="000000"/>
                  </a:outerShdw>
                </a:effectLst>
              </a:rPr>
              <a:t>훈련</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6" name="Content Placeholder 2"/>
          <p:cNvSpPr txBox="1">
            <a:spLocks/>
          </p:cNvSpPr>
          <p:nvPr/>
        </p:nvSpPr>
        <p:spPr>
          <a:xfrm>
            <a:off x="457200" y="2133600"/>
            <a:ext cx="4648200" cy="4572000"/>
          </a:xfrm>
          <a:prstGeom prst="roundRect">
            <a:avLst>
              <a:gd name="adj" fmla="val 11443"/>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marL="731520" lvl="1" indent="-274320">
              <a:spcBef>
                <a:spcPts val="600"/>
              </a:spcBef>
              <a:spcAft>
                <a:spcPts val="600"/>
              </a:spcAft>
              <a:buFont typeface="Arial" pitchFamily="34" charset="0"/>
              <a:buChar char="•"/>
              <a:defRPr/>
            </a:pPr>
            <a:r>
              <a:rPr lang="ko-KR" altLang="en-US" sz="3500" b="1" dirty="0" smtClean="0">
                <a:solidFill>
                  <a:schemeClr val="bg1"/>
                </a:solidFill>
                <a:effectLst>
                  <a:outerShdw blurRad="50800" dist="50800" dir="2700000" algn="tl" rotWithShape="0">
                    <a:srgbClr val="000000"/>
                  </a:outerShdw>
                </a:effectLst>
                <a:latin typeface="Calibri" pitchFamily="34" charset="0"/>
              </a:rPr>
              <a:t>무기</a:t>
            </a:r>
            <a:endParaRPr lang="en-US" sz="3500" b="1" dirty="0" smtClean="0">
              <a:solidFill>
                <a:schemeClr val="bg1"/>
              </a:solidFill>
              <a:effectLst>
                <a:outerShdw blurRad="50800" dist="50800" dir="2700000" algn="tl" rotWithShape="0">
                  <a:srgbClr val="000000"/>
                </a:outerShdw>
              </a:effectLst>
              <a:latin typeface="Calibri" pitchFamily="34" charset="0"/>
            </a:endParaRPr>
          </a:p>
          <a:p>
            <a:pPr marL="1188720" lvl="2" indent="-274320">
              <a:spcBef>
                <a:spcPts val="600"/>
              </a:spcBef>
              <a:spcAft>
                <a:spcPts val="600"/>
              </a:spcAft>
              <a:buFont typeface="Arial" pitchFamily="34" charset="0"/>
              <a:buChar char="•"/>
              <a:defRPr/>
            </a:pPr>
            <a:r>
              <a:rPr lang="ko-KR" altLang="en-US" sz="3500" b="1" dirty="0" err="1" smtClean="0">
                <a:solidFill>
                  <a:schemeClr val="bg1"/>
                </a:solidFill>
                <a:effectLst>
                  <a:outerShdw blurRad="50800" dist="50800" dir="2700000" algn="tl" rotWithShape="0">
                    <a:srgbClr val="000000"/>
                  </a:outerShdw>
                </a:effectLst>
                <a:latin typeface="Calibri" pitchFamily="34" charset="0"/>
              </a:rPr>
              <a:t>비비탄</a:t>
            </a:r>
            <a:r>
              <a:rPr lang="ko-KR" altLang="en-US" sz="3500" b="1" dirty="0" smtClean="0">
                <a:solidFill>
                  <a:schemeClr val="bg1"/>
                </a:solidFill>
                <a:effectLst>
                  <a:outerShdw blurRad="50800" dist="50800" dir="2700000" algn="tl" rotWithShape="0">
                    <a:srgbClr val="000000"/>
                  </a:outerShdw>
                </a:effectLst>
                <a:latin typeface="Calibri" pitchFamily="34" charset="0"/>
              </a:rPr>
              <a:t> 총</a:t>
            </a:r>
            <a:endParaRPr lang="en-US" sz="3500" b="1" dirty="0" smtClean="0">
              <a:solidFill>
                <a:schemeClr val="bg1"/>
              </a:solidFill>
              <a:effectLst>
                <a:outerShdw blurRad="50800" dist="50800" dir="2700000" algn="tl" rotWithShape="0">
                  <a:srgbClr val="000000"/>
                </a:outerShdw>
              </a:effectLst>
              <a:latin typeface="Calibri" pitchFamily="34" charset="0"/>
            </a:endParaRPr>
          </a:p>
          <a:p>
            <a:pPr marL="1188720" lvl="2" indent="-274320">
              <a:spcBef>
                <a:spcPts val="600"/>
              </a:spcBef>
              <a:spcAft>
                <a:spcPts val="600"/>
              </a:spcAft>
              <a:buFont typeface="Arial" pitchFamily="34" charset="0"/>
              <a:buChar char="•"/>
              <a:defRPr/>
            </a:pPr>
            <a:r>
              <a:rPr lang="ko-KR" altLang="en-US" sz="3500" b="1" dirty="0" smtClean="0">
                <a:solidFill>
                  <a:schemeClr val="bg1"/>
                </a:solidFill>
                <a:effectLst>
                  <a:outerShdw blurRad="50800" dist="50800" dir="2700000" algn="tl" rotWithShape="0">
                    <a:srgbClr val="000000"/>
                  </a:outerShdw>
                </a:effectLst>
                <a:latin typeface="Calibri" pitchFamily="34" charset="0"/>
              </a:rPr>
              <a:t>후추 스프레이</a:t>
            </a:r>
            <a:endParaRPr lang="en-US" sz="3500" b="1" dirty="0" smtClean="0">
              <a:solidFill>
                <a:schemeClr val="bg1"/>
              </a:solidFill>
              <a:effectLst>
                <a:outerShdw blurRad="50800" dist="50800" dir="2700000" algn="tl" rotWithShape="0">
                  <a:srgbClr val="000000"/>
                </a:outerShdw>
              </a:effectLst>
              <a:latin typeface="Calibri" pitchFamily="34" charset="0"/>
            </a:endParaRPr>
          </a:p>
          <a:p>
            <a:pPr marL="1188720" lvl="2" indent="-274320">
              <a:spcBef>
                <a:spcPts val="600"/>
              </a:spcBef>
              <a:spcAft>
                <a:spcPts val="600"/>
              </a:spcAft>
              <a:buFont typeface="Arial" pitchFamily="34" charset="0"/>
              <a:buChar char="•"/>
              <a:defRPr/>
            </a:pPr>
            <a:r>
              <a:rPr lang="ko-KR" altLang="en-US" sz="3500" b="1" dirty="0" smtClean="0">
                <a:solidFill>
                  <a:schemeClr val="bg1"/>
                </a:solidFill>
                <a:effectLst>
                  <a:outerShdw blurRad="50800" dist="50800" dir="2700000" algn="tl" rotWithShape="0">
                    <a:srgbClr val="000000"/>
                  </a:outerShdw>
                </a:effectLst>
                <a:latin typeface="Calibri" pitchFamily="34" charset="0"/>
              </a:rPr>
              <a:t>실제 총기</a:t>
            </a:r>
            <a:endParaRPr lang="en-US" sz="3500" b="1" dirty="0" smtClean="0">
              <a:solidFill>
                <a:schemeClr val="bg1"/>
              </a:solidFill>
              <a:effectLst>
                <a:outerShdw blurRad="50800" dist="50800" dir="2700000" algn="tl" rotWithShape="0">
                  <a:srgbClr val="000000"/>
                </a:outerShdw>
              </a:effectLst>
              <a:latin typeface="Calibri" pitchFamily="34" charset="0"/>
            </a:endParaRPr>
          </a:p>
          <a:p>
            <a:pPr marL="731520" lvl="1" indent="-274320">
              <a:spcBef>
                <a:spcPts val="600"/>
              </a:spcBef>
              <a:spcAft>
                <a:spcPts val="600"/>
              </a:spcAft>
              <a:buFont typeface="Arial" pitchFamily="34" charset="0"/>
              <a:buChar char="•"/>
              <a:defRPr/>
            </a:pPr>
            <a:r>
              <a:rPr lang="ko-KR" altLang="en-US" sz="3600" b="1" dirty="0" smtClean="0">
                <a:solidFill>
                  <a:schemeClr val="bg1"/>
                </a:solidFill>
                <a:effectLst>
                  <a:outerShdw blurRad="50800" dist="50800" dir="2700000" algn="tl" rotWithShape="0">
                    <a:srgbClr val="000000"/>
                  </a:outerShdw>
                </a:effectLst>
                <a:latin typeface="Calibri" pitchFamily="34" charset="0"/>
              </a:rPr>
              <a:t>훈련</a:t>
            </a:r>
            <a:endParaRPr lang="en-US" sz="3600" b="1" dirty="0" smtClean="0">
              <a:solidFill>
                <a:schemeClr val="bg1"/>
              </a:solidFill>
              <a:effectLst>
                <a:outerShdw blurRad="50800" dist="50800" dir="2700000" algn="tl" rotWithShape="0">
                  <a:srgbClr val="000000"/>
                </a:outerShdw>
              </a:effectLst>
              <a:latin typeface="Calibri" pitchFamily="34" charset="0"/>
            </a:endParaRPr>
          </a:p>
          <a:p>
            <a:pPr marL="1188720" lvl="2" indent="-274320">
              <a:spcBef>
                <a:spcPts val="600"/>
              </a:spcBef>
              <a:spcAft>
                <a:spcPts val="600"/>
              </a:spcAft>
              <a:buFont typeface="Arial" pitchFamily="34" charset="0"/>
              <a:buChar char="•"/>
              <a:defRPr/>
            </a:pPr>
            <a:r>
              <a:rPr lang="ko-KR" altLang="en-US" sz="3600" b="1" dirty="0" smtClean="0">
                <a:solidFill>
                  <a:schemeClr val="bg1"/>
                </a:solidFill>
                <a:effectLst>
                  <a:outerShdw blurRad="50800" dist="50800" dir="2700000" algn="tl" rotWithShape="0">
                    <a:srgbClr val="000000"/>
                  </a:outerShdw>
                </a:effectLst>
                <a:latin typeface="Calibri" pitchFamily="34" charset="0"/>
              </a:rPr>
              <a:t>강인한 체력</a:t>
            </a:r>
            <a:endParaRPr lang="en-US" sz="3600" b="1" dirty="0" smtClean="0">
              <a:solidFill>
                <a:schemeClr val="bg1"/>
              </a:solidFill>
              <a:effectLst>
                <a:outerShdw blurRad="50800" dist="50800" dir="2700000" algn="tl" rotWithShape="0">
                  <a:srgbClr val="000000"/>
                </a:outerShdw>
              </a:effectLst>
              <a:latin typeface="Calibri" pitchFamily="34" charset="0"/>
            </a:endParaRPr>
          </a:p>
          <a:p>
            <a:pPr marL="1188720" lvl="2" indent="-274320">
              <a:spcBef>
                <a:spcPts val="600"/>
              </a:spcBef>
              <a:spcAft>
                <a:spcPts val="600"/>
              </a:spcAft>
              <a:buFont typeface="Arial" pitchFamily="34" charset="0"/>
              <a:buChar char="•"/>
              <a:defRPr/>
            </a:pPr>
            <a:r>
              <a:rPr lang="ko-KR" altLang="en-US" sz="3600" b="1" dirty="0" smtClean="0">
                <a:solidFill>
                  <a:schemeClr val="bg1"/>
                </a:solidFill>
                <a:effectLst>
                  <a:outerShdw blurRad="50800" dist="50800" dir="2700000" algn="tl" rotWithShape="0">
                    <a:srgbClr val="000000"/>
                  </a:outerShdw>
                </a:effectLst>
                <a:latin typeface="Calibri" pitchFamily="34" charset="0"/>
              </a:rPr>
              <a:t>자기 방어</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sp>
        <p:nvSpPr>
          <p:cNvPr id="10" name="Slide Number Placeholder 9"/>
          <p:cNvSpPr>
            <a:spLocks noGrp="1"/>
          </p:cNvSpPr>
          <p:nvPr>
            <p:ph type="sldNum" sz="quarter" idx="12"/>
          </p:nvPr>
        </p:nvSpPr>
        <p:spPr/>
        <p:txBody>
          <a:bodyPr/>
          <a:lstStyle/>
          <a:p>
            <a:fld id="{09F307A9-962B-D343-AB25-FB6922D86A32}" type="slidenum">
              <a:rPr lang="en-US" smtClean="0"/>
              <a:pPr/>
              <a:t>82</a:t>
            </a:fld>
            <a:endParaRPr lang="en-US" dirty="0"/>
          </a:p>
        </p:txBody>
      </p:sp>
      <p:pic>
        <p:nvPicPr>
          <p:cNvPr id="7" name="Picture 2" descr="http://static.gamesradar.com/images/mb/GamesRadar/us/Games/I/I%20Am%20Alive/Everything%20Else/PSW117.prev_iamalive.man1--article_image.jpg"/>
          <p:cNvPicPr>
            <a:picLocks noChangeAspect="1" noChangeArrowheads="1"/>
          </p:cNvPicPr>
          <p:nvPr/>
        </p:nvPicPr>
        <p:blipFill>
          <a:blip r:embed="rId3" cstate="screen"/>
          <a:srcRect/>
          <a:stretch>
            <a:fillRect/>
          </a:stretch>
        </p:blipFill>
        <p:spPr bwMode="auto">
          <a:xfrm>
            <a:off x="5638800" y="1371600"/>
            <a:ext cx="3200400" cy="4486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04969539"/>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3810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정수</a:t>
            </a:r>
            <a:endParaRPr kumimoji="0" lang="en-US" sz="44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j-lt"/>
              <a:ea typeface="+mj-ea"/>
              <a:cs typeface="+mj-cs"/>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marR="0" lvl="0" algn="l" defTabSz="457200" rtl="0" eaLnBrk="1" fontAlgn="auto" latinLnBrk="0" hangingPunct="1">
              <a:lnSpc>
                <a:spcPct val="100000"/>
              </a:lnSpc>
              <a:spcBef>
                <a:spcPts val="1200"/>
              </a:spcBef>
              <a:spcAft>
                <a:spcPts val="1200"/>
              </a:spcAft>
              <a:buClrTx/>
              <a:buSzTx/>
              <a:tabLst/>
              <a:defRPr/>
            </a:pPr>
            <a:r>
              <a:rPr lang="ko-KR" altLang="en-US" sz="2800" b="1" noProof="0" dirty="0" smtClean="0">
                <a:solidFill>
                  <a:schemeClr val="bg1"/>
                </a:solidFill>
                <a:effectLst>
                  <a:outerShdw blurRad="50800" dist="50800" dir="2700000" algn="tl" rotWithShape="0">
                    <a:srgbClr val="000000"/>
                  </a:outerShdw>
                </a:effectLst>
                <a:latin typeface="Calibri" pitchFamily="34" charset="0"/>
              </a:rPr>
              <a:t>오염의 종류</a:t>
            </a:r>
            <a:endParaRPr lang="en-US" sz="2800" b="1" noProof="0" dirty="0" smtClean="0">
              <a:solidFill>
                <a:schemeClr val="bg1"/>
              </a:solidFill>
              <a:effectLst>
                <a:outerShdw blurRad="50800" dist="50800" dir="2700000" algn="tl" rotWithShape="0">
                  <a:srgbClr val="000000"/>
                </a:outerShdw>
              </a:effectLst>
              <a:latin typeface="Calibri" pitchFamily="34" charset="0"/>
            </a:endParaRPr>
          </a:p>
          <a:p>
            <a:pPr marL="457200" marR="0" lvl="0" indent="-4572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ko-KR" altLang="en-US" sz="2800" b="1" i="0" u="none" strike="noStrike" kern="1200" cap="none" spc="0" normalizeH="0" baseline="0" dirty="0" smtClean="0">
                <a:ln>
                  <a:noFill/>
                </a:ln>
                <a:solidFill>
                  <a:schemeClr val="bg1"/>
                </a:solidFill>
                <a:effectLst>
                  <a:outerShdw blurRad="50800" dist="50800" dir="2700000" algn="tl" rotWithShape="0">
                    <a:srgbClr val="000000"/>
                  </a:outerShdw>
                </a:effectLst>
                <a:uLnTx/>
                <a:uFillTx/>
                <a:latin typeface="Calibri" pitchFamily="34" charset="0"/>
              </a:rPr>
              <a:t>화학적 오염</a:t>
            </a:r>
            <a:endParaRPr kumimoji="0" lang="en-US" sz="2800" b="1" i="0" u="none" strike="noStrike" kern="1200" cap="none" spc="0" normalizeH="0" baseline="0" dirty="0" smtClean="0">
              <a:ln>
                <a:noFill/>
              </a:ln>
              <a:solidFill>
                <a:schemeClr val="bg1"/>
              </a:solidFill>
              <a:effectLst>
                <a:outerShdw blurRad="50800" dist="50800" dir="2700000" algn="tl" rotWithShape="0">
                  <a:srgbClr val="000000"/>
                </a:outerShdw>
              </a:effectLst>
              <a:uLnTx/>
              <a:uFillTx/>
              <a:latin typeface="Calibri" pitchFamily="34" charset="0"/>
            </a:endParaRPr>
          </a:p>
          <a:p>
            <a:pPr marL="457200" marR="0" lvl="0" indent="-457200" algn="l" defTabSz="457200" rtl="0" eaLnBrk="1" fontAlgn="auto" latinLnBrk="0" hangingPunct="1">
              <a:lnSpc>
                <a:spcPct val="100000"/>
              </a:lnSpc>
              <a:spcBef>
                <a:spcPts val="1200"/>
              </a:spcBef>
              <a:spcAft>
                <a:spcPts val="1200"/>
              </a:spcAft>
              <a:buClrTx/>
              <a:buSzTx/>
              <a:buFont typeface="Arial" pitchFamily="34" charset="0"/>
              <a:buChar char="•"/>
              <a:tabLst/>
              <a:defRPr/>
            </a:pPr>
            <a:r>
              <a:rPr lang="ko-KR" altLang="en-US" sz="2800" b="1" dirty="0" smtClean="0">
                <a:solidFill>
                  <a:schemeClr val="bg1"/>
                </a:solidFill>
                <a:effectLst>
                  <a:outerShdw blurRad="50800" dist="50800" dir="2700000" algn="tl" rotWithShape="0">
                    <a:srgbClr val="000000"/>
                  </a:outerShdw>
                </a:effectLst>
                <a:latin typeface="Calibri" pitchFamily="34" charset="0"/>
              </a:rPr>
              <a:t>미생물오염</a:t>
            </a:r>
            <a:endParaRPr lang="en-US" sz="2800" b="1" dirty="0" smtClean="0">
              <a:solidFill>
                <a:schemeClr val="bg1"/>
              </a:solidFill>
              <a:effectLst>
                <a:outerShdw blurRad="50800" dist="50800" dir="2700000" algn="tl" rotWithShape="0">
                  <a:srgbClr val="000000"/>
                </a:outerShdw>
              </a:effectLst>
              <a:latin typeface="Calibri" pitchFamily="34" charset="0"/>
            </a:endParaRPr>
          </a:p>
          <a:p>
            <a:pPr marL="457200" marR="0" lvl="0" indent="-457200" algn="l" defTabSz="457200" rtl="0" eaLnBrk="1" fontAlgn="auto" latinLnBrk="0" hangingPunct="1">
              <a:lnSpc>
                <a:spcPct val="100000"/>
              </a:lnSpc>
              <a:spcBef>
                <a:spcPts val="1200"/>
              </a:spcBef>
              <a:spcAft>
                <a:spcPts val="1200"/>
              </a:spcAft>
              <a:buClrTx/>
              <a:buSzTx/>
              <a:buFont typeface="Arial" pitchFamily="34" charset="0"/>
              <a:buChar char="•"/>
              <a:tabLst/>
              <a:defRPr/>
            </a:pPr>
            <a:r>
              <a:rPr kumimoji="0" lang="ko-KR" altLang="en-US" sz="28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rPr>
              <a:t>미립자오염</a:t>
            </a:r>
            <a:endParaRPr kumimoji="0" lang="en-US" sz="3600" b="1" i="0" u="none" strike="noStrike" kern="1200" cap="none" spc="0" normalizeH="0" baseline="0" noProof="0" dirty="0" smtClean="0">
              <a:ln>
                <a:noFill/>
              </a:ln>
              <a:solidFill>
                <a:schemeClr val="bg1"/>
              </a:solidFill>
              <a:effectLst>
                <a:outerShdw blurRad="50800" dist="50800" dir="2700000" algn="tl" rotWithShape="0">
                  <a:srgbClr val="000000"/>
                </a:outerShdw>
              </a:effectLst>
              <a:uLnTx/>
              <a:uFillTx/>
              <a:latin typeface="Calibri" pitchFamily="34" charset="0"/>
              <a:ea typeface="+mn-ea"/>
              <a:cs typeface="+mn-cs"/>
            </a:endParaRPr>
          </a:p>
        </p:txBody>
      </p:sp>
      <p:pic>
        <p:nvPicPr>
          <p:cNvPr id="6"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62732" y="1375228"/>
            <a:ext cx="3047868" cy="22829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Slide Number Placeholder 10"/>
          <p:cNvSpPr>
            <a:spLocks noGrp="1"/>
          </p:cNvSpPr>
          <p:nvPr>
            <p:ph type="sldNum" sz="quarter" idx="12"/>
          </p:nvPr>
        </p:nvSpPr>
        <p:spPr/>
        <p:txBody>
          <a:bodyPr/>
          <a:lstStyle/>
          <a:p>
            <a:fld id="{09F307A9-962B-D343-AB25-FB6922D86A32}" type="slidenum">
              <a:rPr lang="en-US" smtClean="0"/>
              <a:pPr/>
              <a:t>83</a:t>
            </a:fld>
            <a:endParaRPr lang="en-US" dirty="0"/>
          </a:p>
        </p:txBody>
      </p:sp>
      <p:sp>
        <p:nvSpPr>
          <p:cNvPr id="2" name="TextBox 1"/>
          <p:cNvSpPr txBox="1"/>
          <p:nvPr/>
        </p:nvSpPr>
        <p:spPr>
          <a:xfrm>
            <a:off x="-230885" y="994903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36151616"/>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smtClean="0"/>
              <a:t>활동</a:t>
            </a:r>
            <a:endParaRPr lang="en-US" dirty="0"/>
          </a:p>
        </p:txBody>
      </p:sp>
      <p:sp>
        <p:nvSpPr>
          <p:cNvPr id="3" name="Content Placeholder 2"/>
          <p:cNvSpPr>
            <a:spLocks noGrp="1"/>
          </p:cNvSpPr>
          <p:nvPr>
            <p:ph idx="1"/>
          </p:nvPr>
        </p:nvSpPr>
        <p:spPr>
          <a:xfrm>
            <a:off x="3352800" y="1600200"/>
            <a:ext cx="5486400" cy="5029200"/>
          </a:xfrm>
        </p:spPr>
        <p:txBody>
          <a:bodyPr>
            <a:normAutofit fontScale="62500" lnSpcReduction="20000"/>
          </a:bodyPr>
          <a:lstStyle/>
          <a:p>
            <a:pPr>
              <a:lnSpc>
                <a:spcPct val="120000"/>
              </a:lnSpc>
            </a:pPr>
            <a:r>
              <a:rPr lang="ko-KR" altLang="en-US" b="1" dirty="0" smtClean="0">
                <a:latin typeface="+mn-ea"/>
              </a:rPr>
              <a:t>마실 물이 모두 동이 났고 집으로부터 </a:t>
            </a:r>
            <a:r>
              <a:rPr lang="en-US" altLang="ko-KR" b="1" dirty="0" smtClean="0">
                <a:latin typeface="+mn-ea"/>
              </a:rPr>
              <a:t>500</a:t>
            </a:r>
            <a:r>
              <a:rPr lang="ko-KR" altLang="en-US" b="1" dirty="0" smtClean="0">
                <a:latin typeface="+mn-ea"/>
              </a:rPr>
              <a:t>미터 떨어진 곳의 연못을 발견하였다</a:t>
            </a:r>
            <a:r>
              <a:rPr lang="en-US" altLang="ko-KR" b="1" dirty="0" smtClean="0">
                <a:latin typeface="+mn-ea"/>
              </a:rPr>
              <a:t>.</a:t>
            </a:r>
            <a:r>
              <a:rPr lang="en-US" b="1" dirty="0" smtClean="0">
                <a:latin typeface="+mn-ea"/>
              </a:rPr>
              <a:t> </a:t>
            </a:r>
            <a:r>
              <a:rPr lang="ko-KR" altLang="en-US" b="1" dirty="0" smtClean="0">
                <a:latin typeface="+mn-ea"/>
              </a:rPr>
              <a:t>집으로 가져올 수 있는 만큼 연못 물을 퍼다가 나르려고 한다</a:t>
            </a:r>
            <a:r>
              <a:rPr lang="en-US" altLang="ko-KR" b="1" dirty="0" smtClean="0">
                <a:latin typeface="+mn-ea"/>
              </a:rPr>
              <a:t>.</a:t>
            </a:r>
            <a:r>
              <a:rPr lang="en-US" b="1" dirty="0" smtClean="0">
                <a:latin typeface="+mn-ea"/>
              </a:rPr>
              <a:t> </a:t>
            </a:r>
            <a:r>
              <a:rPr lang="ko-KR" altLang="en-US" b="1" dirty="0" smtClean="0">
                <a:latin typeface="+mn-ea"/>
              </a:rPr>
              <a:t>연못의 물은 상당히 탁한 색깔을 띄고 미생물 오염이 의심된다</a:t>
            </a:r>
            <a:r>
              <a:rPr lang="en-US" altLang="ko-KR" b="1" dirty="0" smtClean="0">
                <a:latin typeface="+mn-ea"/>
              </a:rPr>
              <a:t>. </a:t>
            </a:r>
            <a:r>
              <a:rPr lang="ko-KR" altLang="en-US" b="1" dirty="0" smtClean="0">
                <a:latin typeface="+mn-ea"/>
              </a:rPr>
              <a:t>어떻게 오염물질을 제거하고 미생물을 정화할 것인가</a:t>
            </a:r>
            <a:r>
              <a:rPr lang="en-US" altLang="ko-KR" b="1" dirty="0" smtClean="0">
                <a:latin typeface="+mn-ea"/>
              </a:rPr>
              <a:t>? </a:t>
            </a:r>
            <a:r>
              <a:rPr lang="ko-KR" altLang="en-US" b="1" dirty="0" smtClean="0">
                <a:latin typeface="+mn-ea"/>
              </a:rPr>
              <a:t>만일 화학물질로 오염된 물이라면 화학물질을 어떻게 제거할 것인가</a:t>
            </a:r>
            <a:r>
              <a:rPr lang="en-US" altLang="ko-KR" b="1" dirty="0" smtClean="0">
                <a:latin typeface="+mn-ea"/>
              </a:rPr>
              <a:t>?</a:t>
            </a:r>
            <a:endParaRPr lang="en-US" b="1" dirty="0" smtClean="0">
              <a:latin typeface="+mn-ea"/>
            </a:endParaRPr>
          </a:p>
        </p:txBody>
      </p:sp>
      <p:sp>
        <p:nvSpPr>
          <p:cNvPr id="7" name="Slide Number Placeholder 6"/>
          <p:cNvSpPr>
            <a:spLocks noGrp="1"/>
          </p:cNvSpPr>
          <p:nvPr>
            <p:ph type="sldNum" sz="quarter" idx="12"/>
          </p:nvPr>
        </p:nvSpPr>
        <p:spPr/>
        <p:txBody>
          <a:bodyPr/>
          <a:lstStyle/>
          <a:p>
            <a:fld id="{09F307A9-962B-D343-AB25-FB6922D86A32}" type="slidenum">
              <a:rPr lang="en-US" smtClean="0"/>
              <a:pPr/>
              <a:t>84</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7521" y="1676400"/>
            <a:ext cx="2737757" cy="32947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04595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2819400" y="12192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정수</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2"/>
          <p:cNvSpPr txBox="1">
            <a:spLocks/>
          </p:cNvSpPr>
          <p:nvPr/>
        </p:nvSpPr>
        <p:spPr>
          <a:xfrm>
            <a:off x="152400" y="2286000"/>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a:spcBef>
                <a:spcPts val="1200"/>
              </a:spcBef>
              <a:spcAft>
                <a:spcPts val="1200"/>
              </a:spcAft>
              <a:defRPr/>
            </a:pPr>
            <a:r>
              <a:rPr lang="ko-KR" altLang="en-US" sz="2900" b="1" dirty="0" smtClean="0">
                <a:solidFill>
                  <a:prstClr val="white"/>
                </a:solidFill>
                <a:effectLst>
                  <a:outerShdw blurRad="50800" dist="50800" dir="2700000" algn="tl" rotWithShape="0">
                    <a:srgbClr val="000000"/>
                  </a:outerShdw>
                </a:effectLst>
              </a:rPr>
              <a:t>미립자 제거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여과기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필터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침전</a:t>
            </a:r>
            <a:endParaRPr lang="en-US" sz="3600" b="1" dirty="0" smtClean="0">
              <a:solidFill>
                <a:prstClr val="white"/>
              </a:solidFill>
              <a:effectLst>
                <a:outerShdw blurRad="50800" dist="50800" dir="2700000" algn="tl" rotWithShape="0">
                  <a:srgbClr val="000000"/>
                </a:outerShdw>
              </a:effectLst>
            </a:endParaRPr>
          </a:p>
        </p:txBody>
      </p:sp>
      <p:sp>
        <p:nvSpPr>
          <p:cNvPr id="15" name="Content Placeholder 2"/>
          <p:cNvSpPr txBox="1">
            <a:spLocks/>
          </p:cNvSpPr>
          <p:nvPr/>
        </p:nvSpPr>
        <p:spPr>
          <a:xfrm>
            <a:off x="3200400" y="2259239"/>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92500" lnSpcReduction="10000"/>
          </a:bodyPr>
          <a:lstStyle/>
          <a:p>
            <a:pPr>
              <a:spcBef>
                <a:spcPts val="1200"/>
              </a:spcBef>
              <a:spcAft>
                <a:spcPts val="1200"/>
              </a:spcAft>
              <a:defRPr/>
            </a:pPr>
            <a:r>
              <a:rPr lang="ko-KR" altLang="en-US" sz="2900" b="1" dirty="0" smtClean="0">
                <a:solidFill>
                  <a:prstClr val="white"/>
                </a:solidFill>
                <a:effectLst>
                  <a:outerShdw blurRad="50800" dist="50800" dir="2700000" algn="tl" rotWithShape="0">
                    <a:srgbClr val="000000"/>
                  </a:outerShdw>
                </a:effectLst>
              </a:rPr>
              <a:t>미생물 제거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끓이기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화학적 처리</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태양광 식수살균처리</a:t>
            </a:r>
            <a:r>
              <a:rPr lang="en-US" altLang="ko-KR" sz="2900" b="1" dirty="0" smtClean="0">
                <a:solidFill>
                  <a:prstClr val="white"/>
                </a:solidFill>
                <a:effectLst>
                  <a:outerShdw blurRad="50800" dist="50800" dir="2700000" algn="tl" rotWithShape="0">
                    <a:srgbClr val="000000"/>
                  </a:outerShdw>
                </a:effectLst>
              </a:rPr>
              <a:t>(</a:t>
            </a:r>
            <a:r>
              <a:rPr lang="en-US" sz="2900" b="1" dirty="0" smtClean="0">
                <a:solidFill>
                  <a:prstClr val="white"/>
                </a:solidFill>
                <a:effectLst>
                  <a:outerShdw blurRad="50800" dist="50800" dir="2700000" algn="tl" rotWithShape="0">
                    <a:srgbClr val="000000"/>
                  </a:outerShdw>
                </a:effectLst>
              </a:rPr>
              <a:t>SODIS) – </a:t>
            </a:r>
            <a:r>
              <a:rPr lang="ko-KR" altLang="en-US" sz="2900" b="1" dirty="0" smtClean="0">
                <a:solidFill>
                  <a:prstClr val="white"/>
                </a:solidFill>
                <a:effectLst>
                  <a:outerShdw blurRad="50800" dist="50800" dir="2700000" algn="tl" rotWithShape="0">
                    <a:srgbClr val="000000"/>
                  </a:outerShdw>
                </a:effectLst>
              </a:rPr>
              <a:t>물이 탁하지 않아야 한다</a:t>
            </a:r>
            <a:endParaRPr lang="en-US" sz="2900" b="1" dirty="0" smtClean="0">
              <a:solidFill>
                <a:prstClr val="white"/>
              </a:solidFill>
              <a:effectLst>
                <a:outerShdw blurRad="50800" dist="50800" dir="2700000" algn="tl" rotWithShape="0">
                  <a:srgbClr val="000000"/>
                </a:outerShdw>
              </a:effectLst>
            </a:endParaRPr>
          </a:p>
        </p:txBody>
      </p:sp>
      <p:sp>
        <p:nvSpPr>
          <p:cNvPr id="17" name="Content Placeholder 2"/>
          <p:cNvSpPr txBox="1">
            <a:spLocks/>
          </p:cNvSpPr>
          <p:nvPr/>
        </p:nvSpPr>
        <p:spPr>
          <a:xfrm>
            <a:off x="6248400" y="2241096"/>
            <a:ext cx="28956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a:spcBef>
                <a:spcPts val="1200"/>
              </a:spcBef>
              <a:spcAft>
                <a:spcPts val="1200"/>
              </a:spcAft>
              <a:defRPr/>
            </a:pPr>
            <a:r>
              <a:rPr lang="ko-KR" altLang="en-US" sz="2900" b="1" dirty="0" smtClean="0">
                <a:solidFill>
                  <a:prstClr val="white"/>
                </a:solidFill>
                <a:effectLst>
                  <a:outerShdw blurRad="50800" dist="50800" dir="2700000" algn="tl" rotWithShape="0">
                    <a:srgbClr val="000000"/>
                  </a:outerShdw>
                </a:effectLst>
              </a:rPr>
              <a:t>화학적 제거</a:t>
            </a:r>
            <a:endParaRPr lang="en-US" sz="29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2900" b="1" dirty="0" smtClean="0">
                <a:solidFill>
                  <a:prstClr val="white"/>
                </a:solidFill>
                <a:effectLst>
                  <a:outerShdw blurRad="50800" dist="50800" dir="2700000" algn="tl" rotWithShape="0">
                    <a:srgbClr val="000000"/>
                  </a:outerShdw>
                </a:effectLst>
              </a:rPr>
              <a:t>증류</a:t>
            </a:r>
            <a:endParaRPr lang="en-US" sz="2900" b="1" dirty="0" smtClean="0">
              <a:solidFill>
                <a:prstClr val="white"/>
              </a:solidFill>
              <a:effectLst>
                <a:outerShdw blurRad="50800" dist="50800" dir="2700000" algn="tl" rotWithShape="0">
                  <a:srgbClr val="000000"/>
                </a:outerShdw>
              </a:effectLst>
            </a:endParaRPr>
          </a:p>
        </p:txBody>
      </p:sp>
      <p:pic>
        <p:nvPicPr>
          <p:cNvPr id="107522" name="Picture 2" descr="http://blog.2012pro.com/wp-content/uploads/Water_Purification_Survive_After_Global_Disaster_Dec_2012.png"/>
          <p:cNvPicPr>
            <a:picLocks noChangeAspect="1" noChangeArrowheads="1"/>
          </p:cNvPicPr>
          <p:nvPr/>
        </p:nvPicPr>
        <p:blipFill>
          <a:blip r:embed="rId3" cstate="email"/>
          <a:srcRect/>
          <a:stretch>
            <a:fillRect/>
          </a:stretch>
        </p:blipFill>
        <p:spPr bwMode="auto">
          <a:xfrm>
            <a:off x="6477001" y="4191000"/>
            <a:ext cx="2370906" cy="2254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lide Number Placeholder 10"/>
          <p:cNvSpPr>
            <a:spLocks noGrp="1"/>
          </p:cNvSpPr>
          <p:nvPr>
            <p:ph type="sldNum" sz="quarter" idx="12"/>
          </p:nvPr>
        </p:nvSpPr>
        <p:spPr/>
        <p:txBody>
          <a:bodyPr/>
          <a:lstStyle/>
          <a:p>
            <a:fld id="{09F307A9-962B-D343-AB25-FB6922D86A32}" type="slidenum">
              <a:rPr lang="en-US" smtClean="0">
                <a:solidFill>
                  <a:prstClr val="white"/>
                </a:solidFill>
              </a:rPr>
              <a:pPr/>
              <a:t>85</a:t>
            </a:fld>
            <a:endParaRPr lang="en-US" dirty="0">
              <a:solidFill>
                <a:prstClr val="white"/>
              </a:solidFill>
            </a:endParaRPr>
          </a:p>
        </p:txBody>
      </p:sp>
    </p:spTree>
    <p:extLst>
      <p:ext uri="{BB962C8B-B14F-4D97-AF65-F5344CB8AC3E}">
        <p14:creationId xmlns:p14="http://schemas.microsoft.com/office/powerpoint/2010/main" val="2756659814"/>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보호소</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32500" lnSpcReduction="20000"/>
          </a:bodyPr>
          <a:lstStyle/>
          <a:p>
            <a:pPr>
              <a:spcBef>
                <a:spcPts val="1200"/>
              </a:spcBef>
              <a:spcAft>
                <a:spcPts val="1200"/>
              </a:spcAft>
              <a:defRPr/>
            </a:pPr>
            <a:r>
              <a:rPr lang="ko-KR" altLang="en-US" sz="7200" b="1" dirty="0" smtClean="0">
                <a:solidFill>
                  <a:prstClr val="white"/>
                </a:solidFill>
                <a:effectLst>
                  <a:outerShdw blurRad="50800" dist="50800" dir="2700000" algn="tl" rotWithShape="0">
                    <a:srgbClr val="000000"/>
                  </a:outerShdw>
                </a:effectLst>
              </a:rPr>
              <a:t>집과 사무실</a:t>
            </a:r>
            <a:r>
              <a:rPr lang="en-US" altLang="ko-KR" sz="7200" b="1" dirty="0" smtClean="0">
                <a:solidFill>
                  <a:prstClr val="white"/>
                </a:solidFill>
                <a:effectLst>
                  <a:outerShdw blurRad="50800" dist="50800" dir="2700000" algn="tl" rotWithShape="0">
                    <a:srgbClr val="000000"/>
                  </a:outerShdw>
                </a:effectLst>
              </a:rPr>
              <a:t>, </a:t>
            </a:r>
            <a:r>
              <a:rPr lang="ko-KR" altLang="en-US" sz="7200" b="1" dirty="0" smtClean="0">
                <a:solidFill>
                  <a:prstClr val="white"/>
                </a:solidFill>
                <a:effectLst>
                  <a:outerShdw blurRad="50800" dist="50800" dir="2700000" algn="tl" rotWithShape="0">
                    <a:srgbClr val="000000"/>
                  </a:outerShdw>
                </a:effectLst>
              </a:rPr>
              <a:t>인근 지역에 안전한 장소를  선택한다</a:t>
            </a:r>
            <a:endParaRPr lang="en-US" sz="72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예</a:t>
            </a:r>
            <a:r>
              <a:rPr lang="en-US" sz="7200" b="1" dirty="0" smtClean="0">
                <a:solidFill>
                  <a:prstClr val="white"/>
                </a:solidFill>
                <a:effectLst>
                  <a:outerShdw blurRad="50800" dist="50800" dir="2700000" algn="tl" rotWithShape="0">
                    <a:srgbClr val="000000"/>
                  </a:outerShdw>
                </a:effectLst>
              </a:rPr>
              <a:t>:</a:t>
            </a:r>
          </a:p>
          <a:p>
            <a:pPr marL="731520" lvl="1" indent="-342900">
              <a:spcBef>
                <a:spcPts val="600"/>
              </a:spcBef>
              <a:spcAft>
                <a:spcPts val="600"/>
              </a:spcAft>
              <a:buFont typeface="Arial" pitchFamily="34" charset="0"/>
              <a:buChar char="•"/>
              <a:defRPr/>
            </a:pPr>
            <a:r>
              <a:rPr lang="ko-KR" altLang="en-US" sz="7200" b="1" dirty="0" smtClean="0">
                <a:solidFill>
                  <a:prstClr val="white"/>
                </a:solidFill>
                <a:effectLst>
                  <a:outerShdw blurRad="50800" dist="50800" dir="2700000" algn="tl" rotWithShape="0">
                    <a:srgbClr val="000000"/>
                  </a:outerShdw>
                </a:effectLst>
              </a:rPr>
              <a:t>홍수</a:t>
            </a:r>
            <a:r>
              <a:rPr lang="en-US" sz="7200" b="1" dirty="0" smtClean="0">
                <a:solidFill>
                  <a:prstClr val="white"/>
                </a:solidFill>
                <a:effectLst>
                  <a:outerShdw blurRad="50800" dist="50800" dir="2700000" algn="tl" rotWithShape="0">
                    <a:srgbClr val="000000"/>
                  </a:outerShdw>
                </a:effectLst>
              </a:rPr>
              <a:t> = </a:t>
            </a:r>
            <a:r>
              <a:rPr lang="ko-KR" altLang="en-US" sz="7200" b="1" dirty="0" smtClean="0">
                <a:solidFill>
                  <a:prstClr val="white"/>
                </a:solidFill>
                <a:effectLst>
                  <a:outerShdw blurRad="50800" dist="50800" dir="2700000" algn="tl" rotWithShape="0">
                    <a:srgbClr val="000000"/>
                  </a:outerShdw>
                </a:effectLst>
              </a:rPr>
              <a:t>건물 고층 혹은 지붕</a:t>
            </a:r>
            <a:r>
              <a:rPr lang="en-US" sz="7200" b="1" dirty="0" smtClean="0">
                <a:solidFill>
                  <a:prstClr val="white"/>
                </a:solidFill>
                <a:effectLst>
                  <a:outerShdw blurRad="50800" dist="50800" dir="2700000" algn="tl" rotWithShape="0">
                    <a:srgbClr val="000000"/>
                  </a:outerShdw>
                </a:effectLst>
              </a:rPr>
              <a:t>; </a:t>
            </a:r>
            <a:r>
              <a:rPr lang="ko-KR" altLang="en-US" sz="7200" b="1" dirty="0" smtClean="0">
                <a:solidFill>
                  <a:prstClr val="white"/>
                </a:solidFill>
                <a:effectLst>
                  <a:outerShdw blurRad="50800" dist="50800" dir="2700000" algn="tl" rotWithShape="0">
                    <a:srgbClr val="000000"/>
                  </a:outerShdw>
                </a:effectLst>
              </a:rPr>
              <a:t>대피</a:t>
            </a:r>
            <a:endParaRPr lang="en-US" altLang="ko-KR" sz="72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7200" b="1" dirty="0" smtClean="0">
                <a:solidFill>
                  <a:prstClr val="white"/>
                </a:solidFill>
                <a:effectLst>
                  <a:outerShdw blurRad="50800" dist="50800" dir="2700000" algn="tl" rotWithShape="0">
                    <a:srgbClr val="000000"/>
                  </a:outerShdw>
                </a:effectLst>
              </a:rPr>
              <a:t>테러</a:t>
            </a:r>
            <a:r>
              <a:rPr lang="en-US" sz="7200" b="1" dirty="0" smtClean="0">
                <a:solidFill>
                  <a:prstClr val="white"/>
                </a:solidFill>
                <a:effectLst>
                  <a:outerShdw blurRad="50800" dist="50800" dir="2700000" algn="tl" rotWithShape="0">
                    <a:srgbClr val="000000"/>
                  </a:outerShdw>
                </a:effectLst>
              </a:rPr>
              <a:t>/</a:t>
            </a:r>
            <a:r>
              <a:rPr lang="ko-KR" altLang="en-US" sz="7200" b="1" dirty="0" smtClean="0">
                <a:solidFill>
                  <a:prstClr val="white"/>
                </a:solidFill>
                <a:effectLst>
                  <a:outerShdw blurRad="50800" dist="50800" dir="2700000" algn="tl" rotWithShape="0">
                    <a:srgbClr val="000000"/>
                  </a:outerShdw>
                </a:effectLst>
              </a:rPr>
              <a:t>폭력</a:t>
            </a:r>
            <a:r>
              <a:rPr lang="en-US" sz="7200" b="1" dirty="0" smtClean="0">
                <a:solidFill>
                  <a:prstClr val="white"/>
                </a:solidFill>
                <a:effectLst>
                  <a:outerShdw blurRad="50800" dist="50800" dir="2700000" algn="tl" rotWithShape="0">
                    <a:srgbClr val="000000"/>
                  </a:outerShdw>
                </a:effectLst>
              </a:rPr>
              <a:t> = </a:t>
            </a:r>
            <a:r>
              <a:rPr lang="ko-KR" altLang="en-US" sz="7200" b="1" dirty="0" smtClean="0">
                <a:solidFill>
                  <a:prstClr val="white"/>
                </a:solidFill>
                <a:effectLst>
                  <a:outerShdw blurRad="50800" dist="50800" dir="2700000" algn="tl" rotWithShape="0">
                    <a:srgbClr val="000000"/>
                  </a:outerShdw>
                </a:effectLst>
              </a:rPr>
              <a:t>안전가옥</a:t>
            </a:r>
            <a:r>
              <a:rPr lang="en-US" sz="7200" b="1" dirty="0" smtClean="0">
                <a:solidFill>
                  <a:prstClr val="white"/>
                </a:solidFill>
                <a:effectLst>
                  <a:outerShdw blurRad="50800" dist="50800" dir="2700000" algn="tl" rotWithShape="0">
                    <a:srgbClr val="000000"/>
                  </a:outerShdw>
                </a:effectLst>
              </a:rPr>
              <a:t>; </a:t>
            </a:r>
            <a:r>
              <a:rPr lang="ko-KR" altLang="en-US" sz="7200" b="1" dirty="0" smtClean="0">
                <a:solidFill>
                  <a:prstClr val="white"/>
                </a:solidFill>
                <a:effectLst>
                  <a:outerShdw blurRad="50800" dist="50800" dir="2700000" algn="tl" rotWithShape="0">
                    <a:srgbClr val="000000"/>
                  </a:outerShdw>
                </a:effectLst>
              </a:rPr>
              <a:t>지역을 떠남</a:t>
            </a:r>
            <a:endParaRPr lang="en-US" sz="7200" b="1" dirty="0" smtClean="0">
              <a:solidFill>
                <a:prstClr val="white"/>
              </a:solidFill>
              <a:effectLst>
                <a:outerShdw blurRad="50800" dist="50800" dir="2700000" algn="tl" rotWithShape="0">
                  <a:srgbClr val="000000"/>
                </a:outerShdw>
              </a:effectLst>
            </a:endParaRPr>
          </a:p>
          <a:p>
            <a:pPr>
              <a:spcBef>
                <a:spcPts val="1200"/>
              </a:spcBef>
              <a:spcAft>
                <a:spcPts val="1200"/>
              </a:spcAft>
              <a:defRPr/>
            </a:pPr>
            <a:r>
              <a:rPr lang="ko-KR" altLang="en-US" sz="7200" b="1" dirty="0" smtClean="0">
                <a:solidFill>
                  <a:prstClr val="white"/>
                </a:solidFill>
                <a:effectLst>
                  <a:outerShdw blurRad="50800" dist="50800" dir="2700000" algn="tl" rotWithShape="0">
                    <a:srgbClr val="000000"/>
                  </a:outerShdw>
                </a:effectLst>
              </a:rPr>
              <a:t>통신과 급수가 가능한 지역을 선택한다</a:t>
            </a:r>
            <a:r>
              <a:rPr lang="en-US" altLang="ko-KR" sz="7200" b="1" dirty="0" smtClean="0">
                <a:solidFill>
                  <a:prstClr val="white"/>
                </a:solidFill>
                <a:effectLst>
                  <a:outerShdw blurRad="50800" dist="50800" dir="2700000" algn="tl" rotWithShape="0">
                    <a:srgbClr val="000000"/>
                  </a:outerShdw>
                </a:effectLst>
              </a:rPr>
              <a:t>.</a:t>
            </a:r>
            <a:endParaRPr lang="en-US" sz="7200" b="1" dirty="0" smtClean="0">
              <a:solidFill>
                <a:prstClr val="white"/>
              </a:solidFill>
              <a:effectLst>
                <a:outerShdw blurRad="50800" dist="50800" dir="2700000" algn="tl" rotWithShape="0">
                  <a:srgbClr val="000000"/>
                </a:outerShdw>
              </a:effectLst>
            </a:endParaRPr>
          </a:p>
        </p:txBody>
      </p:sp>
      <p:pic>
        <p:nvPicPr>
          <p:cNvPr id="4099"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181600" y="1371601"/>
            <a:ext cx="3534246"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Tree>
    <p:extLst>
      <p:ext uri="{BB962C8B-B14F-4D97-AF65-F5344CB8AC3E}">
        <p14:creationId xmlns:p14="http://schemas.microsoft.com/office/powerpoint/2010/main" val="1748741556"/>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보호소</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a:bodyPr>
          <a:lstStyle/>
          <a:p>
            <a:pPr>
              <a:spcBef>
                <a:spcPts val="1200"/>
              </a:spcBef>
              <a:spcAft>
                <a:spcPts val="1200"/>
              </a:spcAft>
              <a:defRPr/>
            </a:pPr>
            <a:r>
              <a:rPr lang="ko-KR" altLang="en-US" sz="2400" b="1" dirty="0" smtClean="0">
                <a:solidFill>
                  <a:prstClr val="white"/>
                </a:solidFill>
                <a:effectLst>
                  <a:outerShdw blurRad="50800" dist="50800" dir="2700000" algn="tl" rotWithShape="0">
                    <a:srgbClr val="000000"/>
                  </a:outerShdw>
                </a:effectLst>
              </a:rPr>
              <a:t>선호도에 따른 임시 보호소 예</a:t>
            </a:r>
            <a:r>
              <a:rPr lang="en-US" sz="2400" b="1" dirty="0" smtClean="0">
                <a:solidFill>
                  <a:prstClr val="white"/>
                </a:solidFill>
                <a:effectLst>
                  <a:outerShdw blurRad="50800" dist="50800" dir="2700000" algn="tl" rotWithShape="0">
                    <a:srgbClr val="000000"/>
                  </a:outerShdw>
                </a:effectLst>
              </a:rPr>
              <a:t>:</a:t>
            </a:r>
          </a:p>
          <a:p>
            <a:pPr marL="171450" indent="-17145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재난 준비가 잘되어 있는 자신의 집</a:t>
            </a:r>
            <a:endParaRPr lang="en-US" sz="2000" b="1" dirty="0" smtClean="0">
              <a:solidFill>
                <a:prstClr val="white"/>
              </a:solidFill>
              <a:effectLst>
                <a:outerShdw blurRad="50800" dist="50800" dir="2700000" algn="tl" rotWithShape="0">
                  <a:srgbClr val="000000"/>
                </a:outerShdw>
              </a:effectLst>
            </a:endParaRPr>
          </a:p>
          <a:p>
            <a:pPr marL="171450" indent="-17145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친척 과 친구의 집</a:t>
            </a:r>
            <a:endParaRPr lang="en-US" sz="2000" b="1" dirty="0" smtClean="0">
              <a:solidFill>
                <a:prstClr val="white"/>
              </a:solidFill>
              <a:effectLst>
                <a:outerShdw blurRad="50800" dist="50800" dir="2700000" algn="tl" rotWithShape="0">
                  <a:srgbClr val="000000"/>
                </a:outerShdw>
              </a:effectLst>
            </a:endParaRPr>
          </a:p>
          <a:p>
            <a:pPr marL="171450" indent="-17145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정부 캠프</a:t>
            </a:r>
            <a:r>
              <a:rPr lang="en-US" sz="2000" b="1" dirty="0" smtClean="0">
                <a:solidFill>
                  <a:prstClr val="white"/>
                </a:solidFill>
                <a:effectLst>
                  <a:outerShdw blurRad="50800" dist="50800" dir="2700000" algn="tl" rotWithShape="0">
                    <a:srgbClr val="000000"/>
                  </a:outerShdw>
                </a:effectLst>
              </a:rPr>
              <a:t> / </a:t>
            </a:r>
            <a:r>
              <a:rPr lang="ko-KR" altLang="en-US" sz="2000" b="1" dirty="0" smtClean="0">
                <a:solidFill>
                  <a:prstClr val="white"/>
                </a:solidFill>
                <a:effectLst>
                  <a:outerShdw blurRad="50800" dist="50800" dir="2700000" algn="tl" rotWithShape="0">
                    <a:srgbClr val="000000"/>
                  </a:outerShdw>
                </a:effectLst>
              </a:rPr>
              <a:t>대규모 보호 센터</a:t>
            </a:r>
            <a:endParaRPr lang="en-US" sz="2000" b="1" dirty="0" smtClean="0">
              <a:solidFill>
                <a:prstClr val="white"/>
              </a:solidFill>
              <a:effectLst>
                <a:outerShdw blurRad="50800" dist="50800" dir="2700000" algn="tl" rotWithShape="0">
                  <a:srgbClr val="000000"/>
                </a:outerShdw>
              </a:effectLst>
            </a:endParaRPr>
          </a:p>
          <a:p>
            <a:pPr marL="171450" indent="-17145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빈 건물</a:t>
            </a:r>
            <a:r>
              <a:rPr lang="en-US" sz="2000" b="1" dirty="0" smtClean="0">
                <a:solidFill>
                  <a:prstClr val="white"/>
                </a:solidFill>
                <a:effectLst>
                  <a:outerShdw blurRad="50800" dist="50800" dir="2700000" algn="tl" rotWithShape="0">
                    <a:srgbClr val="000000"/>
                  </a:outerShdw>
                </a:effectLst>
              </a:rPr>
              <a:t>/</a:t>
            </a:r>
            <a:r>
              <a:rPr lang="ko-KR" altLang="en-US" sz="2000" b="1" dirty="0" smtClean="0">
                <a:solidFill>
                  <a:prstClr val="white"/>
                </a:solidFill>
                <a:effectLst>
                  <a:outerShdw blurRad="50800" dist="50800" dir="2700000" algn="tl" rotWithShape="0">
                    <a:srgbClr val="000000"/>
                  </a:outerShdw>
                </a:effectLst>
              </a:rPr>
              <a:t>차고</a:t>
            </a:r>
            <a:endParaRPr lang="en-US" sz="2000" b="1" dirty="0" smtClean="0">
              <a:solidFill>
                <a:prstClr val="white"/>
              </a:solidFill>
              <a:effectLst>
                <a:outerShdw blurRad="50800" dist="50800" dir="2700000" algn="tl" rotWithShape="0">
                  <a:srgbClr val="000000"/>
                </a:outerShdw>
              </a:effectLst>
            </a:endParaRPr>
          </a:p>
          <a:p>
            <a:pPr marL="171450" indent="-17145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텐트</a:t>
            </a:r>
            <a:r>
              <a:rPr lang="en-US" sz="2000" b="1" dirty="0" smtClean="0">
                <a:solidFill>
                  <a:prstClr val="white"/>
                </a:solidFill>
                <a:effectLst>
                  <a:outerShdw blurRad="50800" dist="50800" dir="2700000" algn="tl" rotWithShape="0">
                    <a:srgbClr val="000000"/>
                  </a:outerShdw>
                </a:effectLst>
              </a:rPr>
              <a:t>/</a:t>
            </a:r>
            <a:r>
              <a:rPr lang="ko-KR" altLang="en-US" sz="2000" b="1" dirty="0" smtClean="0">
                <a:solidFill>
                  <a:prstClr val="white"/>
                </a:solidFill>
                <a:effectLst>
                  <a:outerShdw blurRad="50800" dist="50800" dir="2700000" algn="tl" rotWithShape="0">
                    <a:srgbClr val="000000"/>
                  </a:outerShdw>
                </a:effectLst>
              </a:rPr>
              <a:t>방수포</a:t>
            </a:r>
            <a:endParaRPr lang="en-US" sz="2000" b="1" dirty="0" smtClean="0">
              <a:solidFill>
                <a:prstClr val="white"/>
              </a:solidFill>
              <a:effectLst>
                <a:outerShdw blurRad="50800" dist="50800" dir="2700000" algn="tl" rotWithShape="0">
                  <a:srgbClr val="000000"/>
                </a:outerShdw>
              </a:effectLst>
            </a:endParaRPr>
          </a:p>
          <a:p>
            <a:pPr>
              <a:spcBef>
                <a:spcPts val="1200"/>
              </a:spcBef>
              <a:spcAft>
                <a:spcPts val="1200"/>
              </a:spcAft>
              <a:defRPr/>
            </a:pPr>
            <a:endParaRPr lang="en-US" sz="1200" b="1" dirty="0" smtClean="0">
              <a:solidFill>
                <a:prstClr val="white"/>
              </a:solidFill>
              <a:effectLst>
                <a:outerShdw blurRad="50800" dist="50800" dir="2700000" algn="tl" rotWithShape="0">
                  <a:srgbClr val="000000"/>
                </a:outerShdw>
              </a:effectLst>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07000" y="1371601"/>
            <a:ext cx="3505199" cy="3370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Tree>
    <p:extLst>
      <p:ext uri="{BB962C8B-B14F-4D97-AF65-F5344CB8AC3E}">
        <p14:creationId xmlns:p14="http://schemas.microsoft.com/office/powerpoint/2010/main" val="4180413838"/>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생존을 위한 기본 요구사항</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식품 가이드라인</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Content Placeholder 2"/>
          <p:cNvSpPr txBox="1">
            <a:spLocks/>
          </p:cNvSpPr>
          <p:nvPr/>
        </p:nvSpPr>
        <p:spPr>
          <a:xfrm>
            <a:off x="304800" y="2286000"/>
            <a:ext cx="48768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indent="-274320">
              <a:spcBef>
                <a:spcPts val="1200"/>
              </a:spcBef>
              <a:spcAft>
                <a:spcPts val="600"/>
              </a:spcAft>
              <a:buFont typeface="Arial" pitchFamily="34" charset="0"/>
              <a:buChar char="•"/>
              <a:defRPr/>
            </a:pPr>
            <a:r>
              <a:rPr lang="ko-KR" altLang="en-US" sz="9600" b="1" dirty="0" smtClean="0">
                <a:solidFill>
                  <a:prstClr val="white"/>
                </a:solidFill>
                <a:effectLst>
                  <a:outerShdw blurRad="50800" dist="50800" dir="2700000" algn="tl" rotWithShape="0">
                    <a:srgbClr val="000000"/>
                  </a:outerShdw>
                </a:effectLst>
              </a:rPr>
              <a:t>청결</a:t>
            </a:r>
            <a:endParaRPr lang="en-US" sz="96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 주방기구와  손을  청결하게 한다</a:t>
            </a:r>
            <a:endParaRPr lang="en-US" sz="72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음식물을 덮어둔다</a:t>
            </a:r>
            <a:endParaRPr lang="en-US" sz="72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쓰레기는 떨어진 데 두고 오래 쌓아두지 않는다</a:t>
            </a:r>
            <a:endParaRPr lang="en-US" sz="7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600"/>
              </a:spcAft>
              <a:buFont typeface="Arial" pitchFamily="34" charset="0"/>
              <a:buChar char="•"/>
              <a:defRPr/>
            </a:pPr>
            <a:r>
              <a:rPr lang="ko-KR" altLang="en-US" sz="9600" b="1" dirty="0" smtClean="0">
                <a:solidFill>
                  <a:prstClr val="white"/>
                </a:solidFill>
                <a:effectLst>
                  <a:outerShdw blurRad="50800" dist="50800" dir="2700000" algn="tl" rotWithShape="0">
                    <a:srgbClr val="000000"/>
                  </a:outerShdw>
                </a:effectLst>
              </a:rPr>
              <a:t>안전</a:t>
            </a:r>
            <a:endParaRPr lang="en-US" sz="96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홍수에 잠겼던 식품은 폐기한다</a:t>
            </a:r>
            <a:endParaRPr lang="en-US" sz="72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찌그러진 통조림은 폐기한다</a:t>
            </a:r>
            <a:endParaRPr lang="en-US" sz="72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7200" b="1" dirty="0" smtClean="0">
                <a:solidFill>
                  <a:prstClr val="white"/>
                </a:solidFill>
                <a:effectLst>
                  <a:outerShdw blurRad="50800" dist="50800" dir="2700000" algn="tl" rotWithShape="0">
                    <a:srgbClr val="000000"/>
                  </a:outerShdw>
                </a:effectLst>
              </a:rPr>
              <a:t>색깔이나 냄새</a:t>
            </a:r>
            <a:r>
              <a:rPr lang="en-US" altLang="ko-KR" sz="7200" b="1" dirty="0" smtClean="0">
                <a:solidFill>
                  <a:prstClr val="white"/>
                </a:solidFill>
                <a:effectLst>
                  <a:outerShdw blurRad="50800" dist="50800" dir="2700000" algn="tl" rotWithShape="0">
                    <a:srgbClr val="000000"/>
                  </a:outerShdw>
                </a:effectLst>
              </a:rPr>
              <a:t>,</a:t>
            </a:r>
            <a:r>
              <a:rPr lang="ko-KR" altLang="en-US" sz="7200" b="1" dirty="0" smtClean="0">
                <a:solidFill>
                  <a:prstClr val="white"/>
                </a:solidFill>
                <a:effectLst>
                  <a:outerShdw blurRad="50800" dist="50800" dir="2700000" algn="tl" rotWithShape="0">
                    <a:srgbClr val="000000"/>
                  </a:outerShdw>
                </a:effectLst>
              </a:rPr>
              <a:t> 느낌이 이상한 식품은 폐기한다</a:t>
            </a:r>
            <a:endParaRPr lang="en-US" sz="5500" b="1" dirty="0" smtClean="0">
              <a:solidFill>
                <a:prstClr val="white"/>
              </a:solidFill>
              <a:effectLst>
                <a:outerShdw blurRad="50800" dist="50800" dir="2700000" algn="tl" rotWithShape="0">
                  <a:srgbClr val="000000"/>
                </a:outerShdw>
              </a:effectLst>
            </a:endParaRPr>
          </a:p>
        </p:txBody>
      </p:sp>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10200" y="1418771"/>
            <a:ext cx="3229429" cy="32294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09F307A9-962B-D343-AB25-FB6922D86A32}" type="slidenum">
              <a:rPr lang="en-US" smtClean="0">
                <a:solidFill>
                  <a:prstClr val="white"/>
                </a:solidFill>
              </a:rPr>
              <a:pPr/>
              <a:t>88</a:t>
            </a:fld>
            <a:endParaRPr lang="en-US" dirty="0">
              <a:solidFill>
                <a:prstClr val="white"/>
              </a:solidFill>
            </a:endParaRPr>
          </a:p>
        </p:txBody>
      </p:sp>
    </p:spTree>
    <p:extLst>
      <p:ext uri="{BB962C8B-B14F-4D97-AF65-F5344CB8AC3E}">
        <p14:creationId xmlns:p14="http://schemas.microsoft.com/office/powerpoint/2010/main" val="1252562204"/>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기본 가이드라인</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0" rtlCol="0">
            <a:normAutofit fontScale="32500" lnSpcReduction="20000"/>
          </a:bodyPr>
          <a:lstStyle/>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따뜻한 상태를 유지하라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건조한 상태를 유지하라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청결한 상태를 유지하라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발을 보호하라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몸에 수분을 유지하라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7500" b="1" dirty="0" smtClean="0">
                <a:solidFill>
                  <a:prstClr val="white"/>
                </a:solidFill>
                <a:effectLst>
                  <a:outerShdw blurRad="50800" dist="50800" dir="2700000" algn="tl" rotWithShape="0">
                    <a:srgbClr val="000000"/>
                  </a:outerShdw>
                </a:effectLst>
              </a:rPr>
              <a:t>연락을 유지하라</a:t>
            </a:r>
            <a:endParaRPr lang="en-US" sz="7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819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328511"/>
            <a:ext cx="3048000" cy="3813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89</a:t>
            </a:fld>
            <a:endParaRPr lang="en-US" dirty="0">
              <a:solidFill>
                <a:prstClr val="white"/>
              </a:solidFill>
            </a:endParaRPr>
          </a:p>
        </p:txBody>
      </p:sp>
    </p:spTree>
    <p:extLst>
      <p:ext uri="{BB962C8B-B14F-4D97-AF65-F5344CB8AC3E}">
        <p14:creationId xmlns:p14="http://schemas.microsoft.com/office/powerpoint/2010/main" val="8069157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47800" y="106362"/>
            <a:ext cx="7162800" cy="1036638"/>
          </a:xfrm>
        </p:spPr>
        <p:txBody>
          <a:bodyPr>
            <a:normAutofit fontScale="90000"/>
          </a:bodyPr>
          <a:lstStyle/>
          <a:p>
            <a:r>
              <a:rPr lang="en-US" dirty="0" smtClean="0"/>
              <a:t>Some Natural Disasters are Increasing</a:t>
            </a:r>
            <a:endParaRPr lang="en-US" dirty="0"/>
          </a:p>
        </p:txBody>
      </p:sp>
      <p:pic>
        <p:nvPicPr>
          <p:cNvPr id="4" name="Picture 8" descr="trends-in-natural-disasters_a899.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258" y="-1"/>
            <a:ext cx="9151258" cy="6845437"/>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81047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85000" lnSpcReduction="10000"/>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따뜻하고 건조하게</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indent="-342900">
              <a:spcBef>
                <a:spcPts val="12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열 손실</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체온은 물 속에서 </a:t>
            </a:r>
            <a:r>
              <a:rPr lang="en-US" altLang="ko-KR" sz="8000" b="1" dirty="0" smtClean="0">
                <a:solidFill>
                  <a:prstClr val="white"/>
                </a:solidFill>
                <a:effectLst>
                  <a:outerShdw blurRad="50800" dist="50800" dir="2700000" algn="tl" rotWithShape="0">
                    <a:srgbClr val="000000"/>
                  </a:outerShdw>
                </a:effectLst>
              </a:rPr>
              <a:t>25</a:t>
            </a:r>
            <a:r>
              <a:rPr lang="ko-KR" altLang="en-US" sz="8000" b="1" dirty="0" smtClean="0">
                <a:solidFill>
                  <a:prstClr val="white"/>
                </a:solidFill>
                <a:effectLst>
                  <a:outerShdw blurRad="50800" dist="50800" dir="2700000" algn="tl" rotWithShape="0">
                    <a:srgbClr val="000000"/>
                  </a:outerShdw>
                </a:effectLst>
              </a:rPr>
              <a:t>배 빠른 속도로 손실된다</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체온이  섭씨 </a:t>
            </a:r>
            <a:r>
              <a:rPr lang="en-US" altLang="ko-KR" sz="8000" b="1" dirty="0" smtClean="0">
                <a:solidFill>
                  <a:prstClr val="white"/>
                </a:solidFill>
                <a:effectLst>
                  <a:outerShdw blurRad="50800" dist="50800" dir="2700000" algn="tl" rotWithShape="0">
                    <a:srgbClr val="000000"/>
                  </a:outerShdw>
                </a:effectLst>
              </a:rPr>
              <a:t>33 </a:t>
            </a:r>
            <a:r>
              <a:rPr lang="ko-KR" altLang="en-US" sz="8000" b="1" dirty="0" smtClean="0">
                <a:solidFill>
                  <a:prstClr val="white"/>
                </a:solidFill>
                <a:effectLst>
                  <a:outerShdw blurRad="50800" dist="50800" dir="2700000" algn="tl" rotWithShape="0">
                    <a:srgbClr val="000000"/>
                  </a:outerShdw>
                </a:effectLst>
              </a:rPr>
              <a:t>도가 되면</a:t>
            </a:r>
            <a:r>
              <a:rPr lang="en-US" altLang="ko-KR" sz="8000" b="1" dirty="0" smtClean="0">
                <a:solidFill>
                  <a:prstClr val="white"/>
                </a:solidFill>
                <a:effectLst>
                  <a:outerShdw blurRad="50800" dist="50800" dir="2700000" algn="tl" rotWithShape="0">
                    <a:srgbClr val="000000"/>
                  </a:outerShdw>
                </a:effectLst>
              </a:rPr>
              <a:t>, </a:t>
            </a:r>
            <a:r>
              <a:rPr lang="ko-KR" altLang="en-US" sz="8000" b="1" dirty="0" smtClean="0">
                <a:solidFill>
                  <a:prstClr val="white"/>
                </a:solidFill>
                <a:effectLst>
                  <a:outerShdw blurRad="50800" dist="50800" dir="2700000" algn="tl" rotWithShape="0">
                    <a:srgbClr val="000000"/>
                  </a:outerShdw>
                </a:effectLst>
              </a:rPr>
              <a:t>몸이 체온을 유지할 수 없다</a:t>
            </a:r>
            <a:r>
              <a:rPr lang="en-US" altLang="ko-KR" sz="8000" b="1" dirty="0" smtClean="0">
                <a:solidFill>
                  <a:prstClr val="white"/>
                </a:solidFill>
                <a:effectLst>
                  <a:outerShdw blurRad="50800" dist="50800" dir="2700000" algn="tl" rotWithShape="0">
                    <a:srgbClr val="000000"/>
                  </a:outerShdw>
                </a:effectLst>
              </a:rPr>
              <a:t>.</a:t>
            </a:r>
            <a:endParaRPr lang="en-US" sz="8000" b="1" dirty="0" smtClean="0">
              <a:solidFill>
                <a:prstClr val="white"/>
              </a:solidFill>
              <a:effectLst>
                <a:outerShdw blurRad="50800" dist="50800" dir="2700000" algn="tl" rotWithShape="0">
                  <a:srgbClr val="000000"/>
                </a:outerShdw>
              </a:effectLst>
            </a:endParaRPr>
          </a:p>
          <a:p>
            <a:pPr marL="274320" indent="-342900">
              <a:spcBef>
                <a:spcPts val="12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보호</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비로 </a:t>
            </a:r>
            <a:r>
              <a:rPr lang="ko-KR" altLang="en-US" sz="8000" b="1" dirty="0" err="1" smtClean="0">
                <a:solidFill>
                  <a:prstClr val="white"/>
                </a:solidFill>
                <a:effectLst>
                  <a:outerShdw blurRad="50800" dist="50800" dir="2700000" algn="tl" rotWithShape="0">
                    <a:srgbClr val="000000"/>
                  </a:outerShdw>
                </a:effectLst>
              </a:rPr>
              <a:t>부터</a:t>
            </a:r>
            <a:r>
              <a:rPr lang="ko-KR" altLang="en-US" sz="8000" b="1" dirty="0" smtClean="0">
                <a:solidFill>
                  <a:prstClr val="white"/>
                </a:solidFill>
                <a:effectLst>
                  <a:outerShdw blurRad="50800" dist="50800" dir="2700000" algn="tl" rotWithShape="0">
                    <a:srgbClr val="000000"/>
                  </a:outerShdw>
                </a:effectLst>
              </a:rPr>
              <a:t> 몸을 보호하고 피신처</a:t>
            </a:r>
            <a:r>
              <a:rPr lang="en-US" altLang="ko-KR" sz="8000" b="1" dirty="0" smtClean="0">
                <a:solidFill>
                  <a:prstClr val="white"/>
                </a:solidFill>
                <a:effectLst>
                  <a:outerShdw blurRad="50800" dist="50800" dir="2700000" algn="tl" rotWithShape="0">
                    <a:srgbClr val="000000"/>
                  </a:outerShdw>
                </a:effectLst>
              </a:rPr>
              <a:t>(</a:t>
            </a:r>
            <a:r>
              <a:rPr lang="en-US" sz="8000" b="1" dirty="0" smtClean="0">
                <a:solidFill>
                  <a:prstClr val="white"/>
                </a:solidFill>
                <a:effectLst>
                  <a:outerShdw blurRad="50800" dist="50800" dir="2700000" algn="tl" rotWithShape="0">
                    <a:srgbClr val="000000"/>
                  </a:outerShdw>
                </a:effectLst>
              </a:rPr>
              <a:t>shelter)</a:t>
            </a:r>
            <a:r>
              <a:rPr lang="ko-KR" altLang="en-US" sz="8000" b="1" dirty="0" smtClean="0">
                <a:solidFill>
                  <a:prstClr val="white"/>
                </a:solidFill>
                <a:effectLst>
                  <a:outerShdw blurRad="50800" dist="50800" dir="2700000" algn="tl" rotWithShape="0">
                    <a:srgbClr val="000000"/>
                  </a:outerShdw>
                </a:effectLst>
              </a:rPr>
              <a:t>를 만들거나 찾아라</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몸과 젖은 옷은 말려라</a:t>
            </a:r>
            <a:r>
              <a:rPr lang="en-US" sz="8000" b="1" dirty="0" smtClean="0">
                <a:solidFill>
                  <a:prstClr val="white"/>
                </a:solidFill>
                <a:effectLst>
                  <a:outerShdw blurRad="50800" dist="50800" dir="2700000" algn="tl" rotWithShape="0">
                    <a:srgbClr val="000000"/>
                  </a:outerShdw>
                </a:effectLst>
              </a:rPr>
              <a:t>.</a:t>
            </a:r>
          </a:p>
          <a:p>
            <a:pPr>
              <a:spcBef>
                <a:spcPts val="1200"/>
              </a:spcBef>
              <a:spcAft>
                <a:spcPts val="1200"/>
              </a:spcAft>
              <a:defRPr/>
            </a:pPr>
            <a:endParaRPr lang="en-US" sz="55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1371600"/>
            <a:ext cx="3071168"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90</a:t>
            </a:fld>
            <a:endParaRPr lang="en-US" dirty="0">
              <a:solidFill>
                <a:prstClr val="white"/>
              </a:solidFill>
            </a:endParaRPr>
          </a:p>
        </p:txBody>
      </p:sp>
    </p:spTree>
    <p:extLst>
      <p:ext uri="{BB962C8B-B14F-4D97-AF65-F5344CB8AC3E}">
        <p14:creationId xmlns:p14="http://schemas.microsoft.com/office/powerpoint/2010/main" val="622604311"/>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청결을 유지하라</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indent="-27432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질병 및 감염을 예방한다</a:t>
            </a:r>
            <a:endParaRPr lang="en-US" sz="8000" b="1" dirty="0" smtClean="0">
              <a:solidFill>
                <a:prstClr val="white"/>
              </a:solidFill>
              <a:effectLst>
                <a:outerShdw blurRad="50800" dist="50800" dir="2700000" algn="tl" rotWithShape="0">
                  <a:srgbClr val="000000"/>
                </a:outerShdw>
              </a:effectLst>
            </a:endParaRPr>
          </a:p>
          <a:p>
            <a:pPr marL="731520" lvl="1" indent="-274320">
              <a:lnSpc>
                <a:spcPct val="120000"/>
              </a:lnSpc>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옴</a:t>
            </a:r>
            <a:endParaRPr lang="en-US" sz="8000" b="1" dirty="0" smtClean="0">
              <a:solidFill>
                <a:prstClr val="white"/>
              </a:solidFill>
              <a:effectLst>
                <a:outerShdw blurRad="50800" dist="50800" dir="2700000" algn="tl" rotWithShape="0">
                  <a:srgbClr val="000000"/>
                </a:outerShdw>
              </a:effectLst>
            </a:endParaRPr>
          </a:p>
          <a:p>
            <a:pPr marL="731520" lvl="1" indent="-274320">
              <a:lnSpc>
                <a:spcPct val="120000"/>
              </a:lnSpc>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이</a:t>
            </a:r>
            <a:endParaRPr lang="en-US" sz="8000" b="1" dirty="0" smtClean="0">
              <a:solidFill>
                <a:prstClr val="white"/>
              </a:solidFill>
              <a:effectLst>
                <a:outerShdw blurRad="50800" dist="50800" dir="2700000" algn="tl" rotWithShape="0">
                  <a:srgbClr val="000000"/>
                </a:outerShdw>
              </a:effectLst>
            </a:endParaRPr>
          </a:p>
          <a:p>
            <a:pPr marL="731520" lvl="1" indent="-274320">
              <a:lnSpc>
                <a:spcPct val="120000"/>
              </a:lnSpc>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염증</a:t>
            </a:r>
            <a:endParaRPr lang="en-US" sz="8000" b="1" dirty="0" smtClean="0">
              <a:solidFill>
                <a:prstClr val="white"/>
              </a:solidFill>
              <a:effectLst>
                <a:outerShdw blurRad="50800" dist="50800" dir="2700000" algn="tl" rotWithShape="0">
                  <a:srgbClr val="000000"/>
                </a:outerShdw>
              </a:effectLst>
            </a:endParaRPr>
          </a:p>
          <a:p>
            <a:pPr marL="274320"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감염되기 쉬운 부위를 씻는다</a:t>
            </a:r>
            <a:r>
              <a:rPr lang="en-US" sz="8000" b="1" dirty="0" smtClean="0">
                <a:solidFill>
                  <a:prstClr val="white"/>
                </a:solidFill>
                <a:effectLst>
                  <a:outerShdw blurRad="50800" dist="50800" dir="2700000" algn="tl" rotWithShape="0">
                    <a:srgbClr val="000000"/>
                  </a:outerShdw>
                </a:effectLst>
              </a:rPr>
              <a:t>:</a:t>
            </a: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사타구니와 겨드랑이</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손</a:t>
            </a:r>
            <a:endParaRPr lang="en-US" sz="80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머리카락</a:t>
            </a:r>
            <a:endParaRPr lang="en-US" sz="8000" b="1" dirty="0" smtClean="0">
              <a:solidFill>
                <a:prstClr val="white"/>
              </a:solidFill>
              <a:effectLst>
                <a:outerShdw blurRad="50800" dist="50800" dir="2700000" algn="tl" rotWithShape="0">
                  <a:srgbClr val="000000"/>
                </a:outerShdw>
              </a:effectLst>
            </a:endParaRPr>
          </a:p>
          <a:p>
            <a:pPr marL="274320" indent="-274320">
              <a:spcBef>
                <a:spcPts val="600"/>
              </a:spcBef>
              <a:spcAft>
                <a:spcPts val="600"/>
              </a:spcAft>
              <a:buFont typeface="Arial" pitchFamily="34" charset="0"/>
              <a:buChar char="•"/>
              <a:defRPr/>
            </a:pPr>
            <a:r>
              <a:rPr lang="ko-KR" altLang="en-US" sz="8000" b="1" dirty="0" smtClean="0">
                <a:solidFill>
                  <a:prstClr val="white"/>
                </a:solidFill>
                <a:effectLst>
                  <a:outerShdw blurRad="50800" dist="50800" dir="2700000" algn="tl" rotWithShape="0">
                    <a:srgbClr val="000000"/>
                  </a:outerShdw>
                </a:effectLst>
              </a:rPr>
              <a:t>물이 없으면</a:t>
            </a:r>
            <a:r>
              <a:rPr lang="en-US" sz="8000" b="1" dirty="0" smtClean="0">
                <a:solidFill>
                  <a:prstClr val="white"/>
                </a:solidFill>
                <a:effectLst>
                  <a:outerShdw blurRad="50800" dist="50800" dir="2700000" algn="tl" rotWithShape="0">
                    <a:srgbClr val="000000"/>
                  </a:outerShdw>
                </a:effectLst>
              </a:rPr>
              <a:t>: </a:t>
            </a:r>
            <a:r>
              <a:rPr lang="ko-KR" altLang="en-US" sz="8000" b="1" dirty="0" smtClean="0">
                <a:solidFill>
                  <a:prstClr val="white"/>
                </a:solidFill>
                <a:effectLst>
                  <a:outerShdw blurRad="50800" dist="50800" dir="2700000" algn="tl" rotWithShape="0">
                    <a:srgbClr val="000000"/>
                  </a:outerShdw>
                </a:effectLst>
              </a:rPr>
              <a:t>공기목욕</a:t>
            </a:r>
            <a:r>
              <a:rPr lang="en-US" sz="8000" b="1" dirty="0" smtClean="0">
                <a:solidFill>
                  <a:prstClr val="white"/>
                </a:solidFill>
                <a:effectLst>
                  <a:outerShdw blurRad="50800" dist="50800" dir="2700000" algn="tl" rotWithShape="0">
                    <a:srgbClr val="000000"/>
                  </a:outerShdw>
                </a:effectLst>
              </a:rPr>
              <a:t> (</a:t>
            </a:r>
            <a:r>
              <a:rPr lang="ko-KR" altLang="en-US" sz="8000" b="1" dirty="0" smtClean="0">
                <a:solidFill>
                  <a:prstClr val="white"/>
                </a:solidFill>
                <a:effectLst>
                  <a:outerShdw blurRad="50800" dist="50800" dir="2700000" algn="tl" rotWithShape="0">
                    <a:srgbClr val="000000"/>
                  </a:outerShdw>
                </a:effectLst>
              </a:rPr>
              <a:t>공기와 햇빛에 </a:t>
            </a:r>
            <a:r>
              <a:rPr lang="en-US" altLang="ko-KR" sz="8000" b="1" dirty="0" smtClean="0">
                <a:solidFill>
                  <a:prstClr val="white"/>
                </a:solidFill>
                <a:effectLst>
                  <a:outerShdw blurRad="50800" dist="50800" dir="2700000" algn="tl" rotWithShape="0">
                    <a:srgbClr val="000000"/>
                  </a:outerShdw>
                </a:effectLst>
              </a:rPr>
              <a:t>1</a:t>
            </a:r>
            <a:r>
              <a:rPr lang="ko-KR" altLang="en-US" sz="8000" b="1" dirty="0" smtClean="0">
                <a:solidFill>
                  <a:prstClr val="white"/>
                </a:solidFill>
                <a:effectLst>
                  <a:outerShdw blurRad="50800" dist="50800" dir="2700000" algn="tl" rotWithShape="0">
                    <a:srgbClr val="000000"/>
                  </a:outerShdw>
                </a:effectLst>
              </a:rPr>
              <a:t>시간 동안 노출시킨다</a:t>
            </a:r>
            <a:r>
              <a:rPr lang="en-US" sz="8000" b="1" dirty="0" smtClean="0">
                <a:solidFill>
                  <a:prstClr val="white"/>
                </a:solidFill>
                <a:effectLst>
                  <a:outerShdw blurRad="50800" dist="50800" dir="2700000" algn="tl" rotWithShape="0">
                    <a:srgbClr val="000000"/>
                  </a:outerShdw>
                </a:effectLst>
              </a:rPr>
              <a:t>)</a:t>
            </a: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371600"/>
            <a:ext cx="2971800" cy="3276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91</a:t>
            </a:fld>
            <a:endParaRPr lang="en-US" dirty="0">
              <a:solidFill>
                <a:prstClr val="white"/>
              </a:solidFill>
            </a:endParaRPr>
          </a:p>
        </p:txBody>
      </p:sp>
    </p:spTree>
    <p:extLst>
      <p:ext uri="{BB962C8B-B14F-4D97-AF65-F5344CB8AC3E}">
        <p14:creationId xmlns:p14="http://schemas.microsoft.com/office/powerpoint/2010/main" val="3345122521"/>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발을 보호하라</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indent="-274320">
              <a:spcBef>
                <a:spcPts val="1200"/>
              </a:spcBef>
              <a:spcAft>
                <a:spcPts val="600"/>
              </a:spcAft>
              <a:buFont typeface="Arial" pitchFamily="34" charset="0"/>
              <a:buChar char="•"/>
              <a:defRPr/>
            </a:pPr>
            <a:r>
              <a:rPr lang="ko-KR" altLang="en-US" sz="9600" b="1" dirty="0" smtClean="0">
                <a:solidFill>
                  <a:prstClr val="white"/>
                </a:solidFill>
                <a:effectLst>
                  <a:outerShdw blurRad="50800" dist="50800" dir="2700000" algn="tl" rotWithShape="0">
                    <a:srgbClr val="000000"/>
                  </a:outerShdw>
                </a:effectLst>
              </a:rPr>
              <a:t>보호</a:t>
            </a:r>
            <a:endParaRPr lang="en-US" sz="96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길들인 신발</a:t>
            </a:r>
            <a:endParaRPr lang="en-US" sz="80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파우더와 양말  갈아 신기</a:t>
            </a:r>
            <a:endParaRPr lang="en-US" sz="80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모직 양말</a:t>
            </a:r>
            <a:endParaRPr lang="en-US" sz="80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부드러운 테이프</a:t>
            </a:r>
            <a:endParaRPr lang="en-US" sz="8000" b="1" dirty="0" smtClean="0">
              <a:solidFill>
                <a:prstClr val="white"/>
              </a:solidFill>
              <a:effectLst>
                <a:outerShdw blurRad="50800" dist="50800" dir="2700000" algn="tl" rotWithShape="0">
                  <a:srgbClr val="000000"/>
                </a:outerShdw>
              </a:effectLst>
            </a:endParaRPr>
          </a:p>
          <a:p>
            <a:pPr marL="274320" indent="-274320">
              <a:spcBef>
                <a:spcPts val="1200"/>
              </a:spcBef>
              <a:spcAft>
                <a:spcPts val="600"/>
              </a:spcAft>
              <a:buFont typeface="Arial" pitchFamily="34" charset="0"/>
              <a:buChar char="•"/>
              <a:defRPr/>
            </a:pPr>
            <a:r>
              <a:rPr lang="ko-KR" altLang="en-US" sz="9600" b="1" dirty="0" smtClean="0">
                <a:solidFill>
                  <a:prstClr val="white"/>
                </a:solidFill>
                <a:effectLst>
                  <a:outerShdw blurRad="50800" dist="50800" dir="2700000" algn="tl" rotWithShape="0">
                    <a:srgbClr val="000000"/>
                  </a:outerShdw>
                </a:effectLst>
              </a:rPr>
              <a:t>치료</a:t>
            </a:r>
            <a:endParaRPr lang="en-US" sz="96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물집을 터뜨리지 말라</a:t>
            </a:r>
            <a:endParaRPr lang="en-US" sz="8000" b="1" dirty="0" smtClean="0">
              <a:solidFill>
                <a:prstClr val="white"/>
              </a:solidFill>
              <a:effectLst>
                <a:outerShdw blurRad="50800" dist="50800" dir="2700000" algn="tl" rotWithShape="0">
                  <a:srgbClr val="000000"/>
                </a:outerShdw>
              </a:effectLst>
            </a:endParaRPr>
          </a:p>
          <a:p>
            <a:pPr marL="731520" lvl="1" indent="-274320">
              <a:spcBef>
                <a:spcPts val="1200"/>
              </a:spcBef>
              <a:spcAft>
                <a:spcPts val="600"/>
              </a:spcAft>
              <a:buFont typeface="Calibri" pitchFamily="34" charset="0"/>
              <a:buChar char="—"/>
              <a:defRPr/>
            </a:pPr>
            <a:r>
              <a:rPr lang="ko-KR" altLang="en-US" sz="8000" b="1" dirty="0" smtClean="0">
                <a:solidFill>
                  <a:prstClr val="white"/>
                </a:solidFill>
                <a:effectLst>
                  <a:outerShdw blurRad="50800" dist="50800" dir="2700000" algn="tl" rotWithShape="0">
                    <a:srgbClr val="000000"/>
                  </a:outerShdw>
                </a:effectLst>
              </a:rPr>
              <a:t>터진 물집은 씻고 붕대를 감아라</a:t>
            </a:r>
            <a:endParaRPr lang="en-US" sz="80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8771" y="1404257"/>
            <a:ext cx="3381829" cy="2552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92</a:t>
            </a:fld>
            <a:endParaRPr lang="en-US" dirty="0">
              <a:solidFill>
                <a:prstClr val="white"/>
              </a:solidFill>
            </a:endParaRPr>
          </a:p>
        </p:txBody>
      </p:sp>
    </p:spTree>
    <p:extLst>
      <p:ext uri="{BB962C8B-B14F-4D97-AF65-F5344CB8AC3E}">
        <p14:creationId xmlns:p14="http://schemas.microsoft.com/office/powerpoint/2010/main" val="1975639427"/>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fontScale="77500" lnSpcReduction="20000"/>
          </a:bodyPr>
          <a:lstStyle/>
          <a:p>
            <a:pPr algn="ctr">
              <a:lnSpc>
                <a:spcPts val="4400"/>
              </a:lnSpc>
              <a:spcBef>
                <a:spcPct val="0"/>
              </a:spcBef>
              <a:defRPr/>
            </a:pPr>
            <a:r>
              <a:rPr lang="ko-KR" alt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환경에 적응하여 생존하기</a:t>
            </a:r>
            <a:endParaRPr lang="en-US" altLang="ko-KR"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수분을 유지하라</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457200" y="2286000"/>
            <a:ext cx="4648200" cy="4419600"/>
          </a:xfrm>
          <a:prstGeom prst="roundRect">
            <a:avLst/>
          </a:prstGeom>
          <a:solidFill>
            <a:schemeClr val="tx2">
              <a:lumMod val="20000"/>
              <a:lumOff val="80000"/>
              <a:alpha val="13000"/>
            </a:schemeClr>
          </a:solidFill>
          <a:ln>
            <a:solidFill>
              <a:schemeClr val="tx1"/>
            </a:solidFill>
          </a:ln>
        </p:spPr>
        <p:txBody>
          <a:bodyPr vert="horz" lIns="91440" tIns="45720" rIns="91440" bIns="45720" rtlCol="0">
            <a:normAutofit fontScale="25000" lnSpcReduction="20000"/>
          </a:bodyPr>
          <a:lstStyle/>
          <a:p>
            <a:pPr marL="274320" indent="-342900">
              <a:spcBef>
                <a:spcPts val="1200"/>
              </a:spcBef>
              <a:spcAft>
                <a:spcPts val="1200"/>
              </a:spcAft>
              <a:buFont typeface="Arial" pitchFamily="34" charset="0"/>
              <a:buChar char="•"/>
              <a:defRPr/>
            </a:pPr>
            <a:r>
              <a:rPr lang="ko-KR" altLang="en-US" sz="8800" b="1" dirty="0" smtClean="0">
                <a:solidFill>
                  <a:prstClr val="white"/>
                </a:solidFill>
                <a:effectLst>
                  <a:outerShdw blurRad="50800" dist="50800" dir="2700000" algn="tl" rotWithShape="0">
                    <a:srgbClr val="000000"/>
                  </a:outerShdw>
                </a:effectLst>
              </a:rPr>
              <a:t>탈수는 사망으로 이어진다</a:t>
            </a:r>
            <a:r>
              <a:rPr lang="en-US" altLang="ko-KR" sz="8800" b="1" dirty="0" smtClean="0">
                <a:solidFill>
                  <a:prstClr val="white"/>
                </a:solidFill>
                <a:effectLst>
                  <a:outerShdw blurRad="50800" dist="50800" dir="2700000" algn="tl" rotWithShape="0">
                    <a:srgbClr val="000000"/>
                  </a:outerShdw>
                </a:effectLst>
              </a:rPr>
              <a:t>.</a:t>
            </a:r>
            <a:endParaRPr lang="en-US" sz="88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8800" b="1" dirty="0" smtClean="0">
                <a:solidFill>
                  <a:prstClr val="white"/>
                </a:solidFill>
                <a:effectLst>
                  <a:outerShdw blurRad="50800" dist="50800" dir="2700000" algn="tl" rotWithShape="0">
                    <a:srgbClr val="000000"/>
                  </a:outerShdw>
                </a:effectLst>
              </a:rPr>
              <a:t>물 섭취를 제한하지 마라</a:t>
            </a:r>
            <a:endParaRPr lang="en-US" sz="88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r>
              <a:rPr lang="ko-KR" altLang="en-US" sz="8800" b="1" dirty="0" smtClean="0">
                <a:solidFill>
                  <a:prstClr val="white"/>
                </a:solidFill>
                <a:effectLst>
                  <a:outerShdw blurRad="50800" dist="50800" dir="2700000" algn="tl" rotWithShape="0">
                    <a:srgbClr val="000000"/>
                  </a:outerShdw>
                </a:effectLst>
              </a:rPr>
              <a:t>증상</a:t>
            </a:r>
            <a:endParaRPr lang="en-US" sz="88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갈증</a:t>
            </a:r>
            <a:endParaRPr lang="en-US" sz="56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짙은 소변</a:t>
            </a:r>
            <a:endParaRPr lang="en-US" sz="56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피로</a:t>
            </a:r>
            <a:endParaRPr lang="en-US" sz="56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두통</a:t>
            </a:r>
            <a:endParaRPr lang="en-US" sz="56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구역질</a:t>
            </a:r>
            <a:endParaRPr lang="en-US" sz="5600" b="1" dirty="0" smtClean="0">
              <a:solidFill>
                <a:prstClr val="white"/>
              </a:solidFill>
              <a:effectLst>
                <a:outerShdw blurRad="50800" dist="50800" dir="2700000" algn="tl" rotWithShape="0">
                  <a:srgbClr val="000000"/>
                </a:outerShdw>
              </a:effectLst>
            </a:endParaRPr>
          </a:p>
          <a:p>
            <a:pPr marL="731520" lvl="1" indent="-342900">
              <a:spcBef>
                <a:spcPts val="600"/>
              </a:spcBef>
              <a:spcAft>
                <a:spcPts val="600"/>
              </a:spcAft>
              <a:buFont typeface="Arial" pitchFamily="34" charset="0"/>
              <a:buChar char="•"/>
              <a:defRPr/>
            </a:pPr>
            <a:r>
              <a:rPr lang="ko-KR" altLang="en-US" sz="5600" b="1" dirty="0" smtClean="0">
                <a:solidFill>
                  <a:prstClr val="white"/>
                </a:solidFill>
                <a:effectLst>
                  <a:outerShdw blurRad="50800" dist="50800" dir="2700000" algn="tl" rotWithShape="0">
                    <a:srgbClr val="000000"/>
                  </a:outerShdw>
                </a:effectLst>
              </a:rPr>
              <a:t>짜증</a:t>
            </a:r>
            <a:endParaRPr lang="en-US" sz="5600" b="1" dirty="0" smtClean="0">
              <a:solidFill>
                <a:prstClr val="white"/>
              </a:solidFill>
              <a:effectLst>
                <a:outerShdw blurRad="50800" dist="50800" dir="2700000" algn="tl" rotWithShape="0">
                  <a:srgbClr val="000000"/>
                </a:outerShdw>
              </a:effectLst>
            </a:endParaRPr>
          </a:p>
          <a:p>
            <a:pPr marL="274320" indent="-342900">
              <a:spcBef>
                <a:spcPts val="600"/>
              </a:spcBef>
              <a:spcAft>
                <a:spcPts val="600"/>
              </a:spcAft>
              <a:buFont typeface="Arial" pitchFamily="34" charset="0"/>
              <a:buChar char="•"/>
              <a:defRPr/>
            </a:pPr>
            <a:r>
              <a:rPr lang="ko-KR" altLang="en-US" sz="8800" b="1" dirty="0" smtClean="0">
                <a:solidFill>
                  <a:prstClr val="white"/>
                </a:solidFill>
                <a:effectLst>
                  <a:outerShdw blurRad="50800" dist="50800" dir="2700000" algn="tl" rotWithShape="0">
                    <a:srgbClr val="000000"/>
                  </a:outerShdw>
                </a:effectLst>
              </a:rPr>
              <a:t>목이 </a:t>
            </a:r>
            <a:r>
              <a:rPr lang="ko-KR" altLang="en-US" sz="8800" b="1" dirty="0" err="1" smtClean="0">
                <a:solidFill>
                  <a:prstClr val="white"/>
                </a:solidFill>
                <a:effectLst>
                  <a:outerShdw blurRad="50800" dist="50800" dir="2700000" algn="tl" rotWithShape="0">
                    <a:srgbClr val="000000"/>
                  </a:outerShdw>
                </a:effectLst>
              </a:rPr>
              <a:t>마르다는</a:t>
            </a:r>
            <a:r>
              <a:rPr lang="ko-KR" altLang="en-US" sz="8800" b="1" dirty="0" smtClean="0">
                <a:solidFill>
                  <a:prstClr val="white"/>
                </a:solidFill>
                <a:effectLst>
                  <a:outerShdw blurRad="50800" dist="50800" dir="2700000" algn="tl" rotWithShape="0">
                    <a:srgbClr val="000000"/>
                  </a:outerShdw>
                </a:effectLst>
              </a:rPr>
              <a:t> 것은 이미 탈수가 시작된 것이다</a:t>
            </a:r>
            <a:r>
              <a:rPr lang="en-US" altLang="ko-KR" sz="8800" b="1" dirty="0" smtClean="0">
                <a:solidFill>
                  <a:prstClr val="white"/>
                </a:solidFill>
                <a:effectLst>
                  <a:outerShdw blurRad="50800" dist="50800" dir="2700000" algn="tl" rotWithShape="0">
                    <a:srgbClr val="000000"/>
                  </a:outerShdw>
                </a:effectLst>
              </a:rPr>
              <a:t>!</a:t>
            </a:r>
            <a:endParaRPr lang="en-US" sz="88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486400" y="1524000"/>
            <a:ext cx="3135087" cy="4000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93</a:t>
            </a:fld>
            <a:endParaRPr lang="en-US" dirty="0">
              <a:solidFill>
                <a:prstClr val="white"/>
              </a:solidFill>
            </a:endParaRPr>
          </a:p>
        </p:txBody>
      </p:sp>
    </p:spTree>
    <p:extLst>
      <p:ext uri="{BB962C8B-B14F-4D97-AF65-F5344CB8AC3E}">
        <p14:creationId xmlns:p14="http://schemas.microsoft.com/office/powerpoint/2010/main" val="3650047268"/>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Exercise</a:t>
            </a:r>
          </a:p>
        </p:txBody>
      </p:sp>
      <p:sp>
        <p:nvSpPr>
          <p:cNvPr id="6" name="Slide Number Placeholder 5"/>
          <p:cNvSpPr>
            <a:spLocks noGrp="1"/>
          </p:cNvSpPr>
          <p:nvPr>
            <p:ph type="sldNum" sz="quarter" idx="12"/>
          </p:nvPr>
        </p:nvSpPr>
        <p:spPr>
          <a:xfrm>
            <a:off x="8382000" y="6492875"/>
            <a:ext cx="762000" cy="365125"/>
          </a:xfrm>
        </p:spPr>
        <p:txBody>
          <a:bodyPr/>
          <a:lstStyle/>
          <a:p>
            <a:fld id="{09F307A9-962B-D343-AB25-FB6922D86A32}" type="slidenum">
              <a:rPr lang="en-US" smtClean="0">
                <a:solidFill>
                  <a:prstClr val="white"/>
                </a:solidFill>
              </a:rPr>
              <a:pPr/>
              <a:t>94</a:t>
            </a:fld>
            <a:endParaRPr lang="en-US" dirty="0">
              <a:solidFill>
                <a:prstClr val="white"/>
              </a:solidFill>
            </a:endParaRPr>
          </a:p>
        </p:txBody>
      </p:sp>
    </p:spTree>
    <p:extLst>
      <p:ext uri="{BB962C8B-B14F-4D97-AF65-F5344CB8AC3E}">
        <p14:creationId xmlns:p14="http://schemas.microsoft.com/office/powerpoint/2010/main" val="3120893303"/>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858000" cy="914400"/>
          </a:xfrm>
        </p:spPr>
        <p:txBody>
          <a:bodyPr/>
          <a:lstStyle/>
          <a:p>
            <a:r>
              <a:rPr lang="en-US" dirty="0" smtClean="0"/>
              <a:t>Exercise</a:t>
            </a:r>
            <a:endParaRPr lang="en-US" dirty="0"/>
          </a:p>
        </p:txBody>
      </p:sp>
      <p:sp>
        <p:nvSpPr>
          <p:cNvPr id="3" name="Content Placeholder 2"/>
          <p:cNvSpPr>
            <a:spLocks noGrp="1"/>
          </p:cNvSpPr>
          <p:nvPr>
            <p:ph idx="1"/>
          </p:nvPr>
        </p:nvSpPr>
        <p:spPr>
          <a:xfrm>
            <a:off x="762000" y="1284514"/>
            <a:ext cx="8001000" cy="5029200"/>
          </a:xfrm>
          <a:prstGeom prst="roundRect">
            <a:avLst>
              <a:gd name="adj" fmla="val 8334"/>
            </a:avLst>
          </a:prstGeom>
        </p:spPr>
        <p:txBody>
          <a:bodyPr>
            <a:noAutofit/>
          </a:bodyPr>
          <a:lstStyle/>
          <a:p>
            <a:pPr marL="0" indent="0">
              <a:spcBef>
                <a:spcPts val="1200"/>
              </a:spcBef>
              <a:spcAft>
                <a:spcPts val="1200"/>
              </a:spcAft>
              <a:buNone/>
            </a:pPr>
            <a:r>
              <a:rPr lang="ko-KR" altLang="en-US" sz="2600" dirty="0" smtClean="0">
                <a:effectLst/>
              </a:rPr>
              <a:t>당신이 현재 위치한 곳에서 동쪽 방향에 있는 교차로에서 염소가스를 가득 실은 트럭 한 대가 사고로 폭발했다는 비상 안내 방송을 듣게 되었다</a:t>
            </a:r>
            <a:r>
              <a:rPr lang="en-US" altLang="ko-KR" sz="2600" dirty="0" smtClean="0">
                <a:effectLst/>
              </a:rPr>
              <a:t>.</a:t>
            </a:r>
            <a:r>
              <a:rPr lang="ko-KR" altLang="en-US" sz="2600" dirty="0" smtClean="0">
                <a:effectLst/>
              </a:rPr>
              <a:t> 대피가 필요한 지역 및 대피 가능 장소에 대한 방송이 나오려는 찰나 방송이 끊기고 말았다</a:t>
            </a:r>
            <a:r>
              <a:rPr lang="en-US" altLang="ko-KR" sz="2600" dirty="0" smtClean="0">
                <a:effectLst/>
              </a:rPr>
              <a:t>.</a:t>
            </a:r>
            <a:r>
              <a:rPr lang="en-US" sz="2600" dirty="0" smtClean="0">
                <a:effectLst/>
              </a:rPr>
              <a:t> </a:t>
            </a:r>
            <a:r>
              <a:rPr lang="ko-KR" altLang="en-US" sz="2600" dirty="0" smtClean="0">
                <a:effectLst/>
              </a:rPr>
              <a:t>인터넷에도 현재 사고에 대한 정보가 없는 상황이다</a:t>
            </a:r>
            <a:r>
              <a:rPr lang="en-US" altLang="ko-KR" sz="2600" dirty="0" smtClean="0">
                <a:effectLst/>
              </a:rPr>
              <a:t>. </a:t>
            </a:r>
            <a:r>
              <a:rPr lang="ko-KR" altLang="en-US" sz="2600" dirty="0" smtClean="0">
                <a:effectLst/>
              </a:rPr>
              <a:t>다만 신속하게 지도를 다운로드 받았으며</a:t>
            </a:r>
            <a:r>
              <a:rPr lang="en-US" altLang="ko-KR" sz="2600" dirty="0" smtClean="0">
                <a:effectLst/>
              </a:rPr>
              <a:t>,</a:t>
            </a:r>
            <a:r>
              <a:rPr lang="ko-KR" altLang="en-US" sz="2600" dirty="0" smtClean="0">
                <a:effectLst/>
              </a:rPr>
              <a:t> 기후 정보를 확인하였다</a:t>
            </a:r>
            <a:r>
              <a:rPr lang="en-US" altLang="ko-KR" sz="2600" dirty="0" smtClean="0">
                <a:effectLst/>
              </a:rPr>
              <a:t>. </a:t>
            </a:r>
            <a:r>
              <a:rPr lang="ko-KR" altLang="en-US" sz="2600" dirty="0" smtClean="0">
                <a:effectLst/>
              </a:rPr>
              <a:t>현재 바람은 시속 </a:t>
            </a:r>
            <a:r>
              <a:rPr lang="en-US" altLang="ko-KR" sz="2600" dirty="0" smtClean="0">
                <a:effectLst/>
              </a:rPr>
              <a:t>6km</a:t>
            </a:r>
            <a:r>
              <a:rPr lang="ko-KR" altLang="en-US" sz="2600" dirty="0" smtClean="0">
                <a:effectLst/>
              </a:rPr>
              <a:t>로 동쪽에서 서쪽으로 불고 있다</a:t>
            </a:r>
            <a:r>
              <a:rPr lang="en-US" altLang="ko-KR" sz="2600" dirty="0" smtClean="0">
                <a:effectLst/>
              </a:rPr>
              <a:t>.</a:t>
            </a:r>
            <a:r>
              <a:rPr lang="ko-KR" altLang="en-US" sz="2600" dirty="0" smtClean="0">
                <a:effectLst/>
              </a:rPr>
              <a:t> 이 같은 사실을 감안하였을 때</a:t>
            </a:r>
            <a:r>
              <a:rPr lang="en-US" altLang="ko-KR" sz="2600" dirty="0" smtClean="0">
                <a:effectLst/>
              </a:rPr>
              <a:t>,</a:t>
            </a:r>
            <a:r>
              <a:rPr lang="ko-KR" altLang="en-US" sz="2600" dirty="0" smtClean="0">
                <a:effectLst/>
              </a:rPr>
              <a:t> 현재 위치에 머무르겠는가 아니면 대피하겠는가</a:t>
            </a:r>
            <a:r>
              <a:rPr lang="en-US" altLang="ko-KR" sz="2600" dirty="0" smtClean="0">
                <a:effectLst/>
              </a:rPr>
              <a:t>?</a:t>
            </a:r>
            <a:endParaRPr lang="en-US" sz="2600" b="1" dirty="0" smtClean="0">
              <a:effectLst>
                <a:outerShdw blurRad="38100" dist="38100" dir="2700000" algn="tl">
                  <a:srgbClr val="000000">
                    <a:alpha val="43137"/>
                  </a:srgbClr>
                </a:outerShdw>
              </a:effectLst>
              <a:latin typeface="Calibri" pitchFamily="34" charset="0"/>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solidFill>
                  <a:prstClr val="white"/>
                </a:solidFill>
              </a:rPr>
              <a:pPr/>
              <a:t>95</a:t>
            </a:fld>
            <a:endParaRPr lang="en-US" dirty="0">
              <a:solidFill>
                <a:prstClr val="white"/>
              </a:solidFill>
            </a:endParaRPr>
          </a:p>
        </p:txBody>
      </p:sp>
    </p:spTree>
    <p:extLst>
      <p:ext uri="{BB962C8B-B14F-4D97-AF65-F5344CB8AC3E}">
        <p14:creationId xmlns:p14="http://schemas.microsoft.com/office/powerpoint/2010/main" val="3177767263"/>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Exercise</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40000" lnSpcReduction="20000"/>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대피한다</a:t>
            </a:r>
            <a:r>
              <a:rPr lang="en-US" sz="4400" b="1" dirty="0" smtClean="0">
                <a:solidFill>
                  <a:prstClr val="white"/>
                </a:solidFill>
                <a:effectLst>
                  <a:outerShdw blurRad="50800" dist="50800" dir="2700000" algn="tl" rotWithShape="0">
                    <a:srgbClr val="000000"/>
                  </a:outerShdw>
                </a:effectLst>
              </a:rPr>
              <a:t> </a:t>
            </a:r>
            <a:r>
              <a:rPr lang="en-US" sz="4400" b="1" dirty="0" err="1" smtClean="0">
                <a:solidFill>
                  <a:prstClr val="white"/>
                </a:solidFill>
                <a:effectLst>
                  <a:outerShdw blurRad="50800" dist="50800" dir="2700000" algn="tl" rotWithShape="0">
                    <a:srgbClr val="000000"/>
                  </a:outerShdw>
                </a:effectLst>
              </a:rPr>
              <a:t>vs</a:t>
            </a:r>
            <a:r>
              <a:rPr lang="en-US" sz="4400" b="1" dirty="0" smtClean="0">
                <a:solidFill>
                  <a:prstClr val="white"/>
                </a:solidFill>
                <a:effectLst>
                  <a:outerShdw blurRad="50800" dist="50800" dir="2700000" algn="tl" rotWithShape="0">
                    <a:srgbClr val="000000"/>
                  </a:outerShdw>
                </a:effectLst>
              </a:rPr>
              <a:t> </a:t>
            </a:r>
            <a:r>
              <a:rPr lang="ko-KR" altLang="en-US" sz="4400" b="1" dirty="0" smtClean="0">
                <a:solidFill>
                  <a:prstClr val="white"/>
                </a:solidFill>
                <a:effectLst>
                  <a:outerShdw blurRad="50800" dist="50800" dir="2700000" algn="tl" rotWithShape="0">
                    <a:srgbClr val="000000"/>
                  </a:outerShdw>
                </a:effectLst>
              </a:rPr>
              <a:t>그 자리에 은신처를 만든다</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Autofit/>
          </a:bodyPr>
          <a:lstStyle/>
          <a:p>
            <a:pPr marL="274320" indent="-27432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시간이 얼마나 있는가</a:t>
            </a:r>
            <a:r>
              <a:rPr lang="en-US" sz="2000" b="1" dirty="0" smtClean="0">
                <a:solidFill>
                  <a:prstClr val="white"/>
                </a:solidFill>
                <a:effectLst>
                  <a:outerShdw blurRad="50800" dist="50800" dir="2700000" algn="tl" rotWithShape="0">
                    <a:srgbClr val="000000"/>
                  </a:outerShdw>
                </a:effectLst>
              </a:rPr>
              <a:t>? </a:t>
            </a:r>
            <a:r>
              <a:rPr lang="ko-KR" altLang="en-US" sz="2000" b="1" dirty="0" smtClean="0">
                <a:solidFill>
                  <a:prstClr val="white"/>
                </a:solidFill>
                <a:effectLst>
                  <a:outerShdw blurRad="50800" dist="50800" dir="2700000" algn="tl" rotWithShape="0">
                    <a:srgbClr val="000000"/>
                  </a:outerShdw>
                </a:effectLst>
              </a:rPr>
              <a:t>바람과 거리는</a:t>
            </a:r>
            <a:r>
              <a:rPr lang="en-US" sz="2000" b="1" dirty="0" smtClean="0">
                <a:solidFill>
                  <a:prstClr val="white"/>
                </a:solidFill>
                <a:effectLst>
                  <a:outerShdw blurRad="50800" dist="50800" dir="2700000" algn="tl" rotWithShape="0">
                    <a:srgbClr val="000000"/>
                  </a:outerShdw>
                </a:effectLst>
              </a:rPr>
              <a:t>?</a:t>
            </a:r>
          </a:p>
          <a:p>
            <a:pPr marL="274320" indent="-27432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경로나 도로의 상황은 어떠한가</a:t>
            </a:r>
            <a:r>
              <a:rPr lang="en-US" sz="2000" b="1" dirty="0" smtClean="0">
                <a:solidFill>
                  <a:prstClr val="white"/>
                </a:solidFill>
                <a:effectLst>
                  <a:outerShdw blurRad="50800" dist="50800" dir="2700000" algn="tl" rotWithShape="0">
                    <a:srgbClr val="000000"/>
                  </a:outerShdw>
                </a:effectLst>
              </a:rPr>
              <a:t>?</a:t>
            </a:r>
          </a:p>
          <a:p>
            <a:pPr marL="274320" indent="-27432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대피할 충분한 시간은 있는가</a:t>
            </a:r>
            <a:r>
              <a:rPr lang="en-US" sz="2000" b="1" dirty="0" smtClean="0">
                <a:solidFill>
                  <a:prstClr val="white"/>
                </a:solidFill>
                <a:effectLst>
                  <a:outerShdw blurRad="50800" dist="50800" dir="2700000" algn="tl" rotWithShape="0">
                    <a:srgbClr val="000000"/>
                  </a:outerShdw>
                </a:effectLst>
              </a:rPr>
              <a:t>?</a:t>
            </a:r>
          </a:p>
          <a:p>
            <a:pPr marL="274320" indent="-27432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지금 있는 장소는 적절한 준비가 되어 있는가</a:t>
            </a:r>
            <a:r>
              <a:rPr lang="en-US" sz="2000" b="1" dirty="0" smtClean="0">
                <a:solidFill>
                  <a:prstClr val="white"/>
                </a:solidFill>
                <a:effectLst>
                  <a:outerShdw blurRad="50800" dist="50800" dir="2700000" algn="tl" rotWithShape="0">
                    <a:srgbClr val="000000"/>
                  </a:outerShdw>
                </a:effectLst>
              </a:rPr>
              <a:t>?</a:t>
            </a:r>
          </a:p>
          <a:p>
            <a:pPr marL="274320" indent="-274320">
              <a:spcBef>
                <a:spcPts val="1200"/>
              </a:spcBef>
              <a:spcAft>
                <a:spcPts val="1200"/>
              </a:spcAft>
              <a:buFont typeface="Arial" pitchFamily="34" charset="0"/>
              <a:buChar char="•"/>
              <a:defRPr/>
            </a:pPr>
            <a:r>
              <a:rPr lang="ko-KR" altLang="en-US" sz="2000" b="1" dirty="0" smtClean="0">
                <a:solidFill>
                  <a:prstClr val="white"/>
                </a:solidFill>
                <a:effectLst>
                  <a:outerShdw blurRad="50800" dist="50800" dir="2700000" algn="tl" rotWithShape="0">
                    <a:srgbClr val="000000"/>
                  </a:outerShdw>
                </a:effectLst>
              </a:rPr>
              <a:t>염소가스는 어떤 것인가</a:t>
            </a:r>
            <a:r>
              <a:rPr lang="en-US" sz="2000" b="1" dirty="0" smtClean="0">
                <a:solidFill>
                  <a:prstClr val="white"/>
                </a:solidFill>
                <a:effectLst>
                  <a:outerShdw blurRad="50800" dist="50800" dir="2700000" algn="tl" rotWithShape="0">
                    <a:srgbClr val="000000"/>
                  </a:outerShdw>
                </a:effectLst>
              </a:rPr>
              <a:t>?</a:t>
            </a:r>
          </a:p>
          <a:p>
            <a:pPr marL="274320" indent="-342900">
              <a:spcBef>
                <a:spcPts val="1200"/>
              </a:spcBef>
              <a:spcAft>
                <a:spcPts val="1200"/>
              </a:spcAft>
              <a:buFont typeface="Arial" pitchFamily="34" charset="0"/>
              <a:buChar char="•"/>
              <a:defRPr/>
            </a:pPr>
            <a:endParaRPr lang="en-US" sz="700" b="1" dirty="0" smtClean="0">
              <a:solidFill>
                <a:prstClr val="white"/>
              </a:solidFill>
              <a:effectLst>
                <a:outerShdw blurRad="50800" dist="50800" dir="2700000" algn="tl" rotWithShape="0">
                  <a:srgbClr val="000000"/>
                </a:outerShdw>
              </a:effectLst>
            </a:endParaRPr>
          </a:p>
        </p:txBody>
      </p:sp>
      <p:pic>
        <p:nvPicPr>
          <p:cNvPr id="819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181600" y="1295400"/>
            <a:ext cx="3810000" cy="54071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9"/>
          <p:cNvSpPr>
            <a:spLocks noGrp="1"/>
          </p:cNvSpPr>
          <p:nvPr>
            <p:ph type="sldNum" sz="quarter" idx="12"/>
          </p:nvPr>
        </p:nvSpPr>
        <p:spPr/>
        <p:txBody>
          <a:bodyPr/>
          <a:lstStyle/>
          <a:p>
            <a:fld id="{09F307A9-962B-D343-AB25-FB6922D86A32}" type="slidenum">
              <a:rPr lang="en-US" smtClean="0">
                <a:solidFill>
                  <a:prstClr val="white"/>
                </a:solidFill>
              </a:rPr>
              <a:pPr/>
              <a:t>96</a:t>
            </a:fld>
            <a:endParaRPr lang="en-US" dirty="0">
              <a:solidFill>
                <a:prstClr val="white"/>
              </a:solidFill>
            </a:endParaRPr>
          </a:p>
        </p:txBody>
      </p:sp>
    </p:spTree>
    <p:extLst>
      <p:ext uri="{BB962C8B-B14F-4D97-AF65-F5344CB8AC3E}">
        <p14:creationId xmlns:p14="http://schemas.microsoft.com/office/powerpoint/2010/main" val="1646686563"/>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
          <p:cNvPicPr>
            <a:picLocks noChangeAspect="1" noChangeArrowheads="1"/>
          </p:cNvPicPr>
          <p:nvPr/>
        </p:nvPicPr>
        <p:blipFill>
          <a:blip r:embed="rId4" cstate="email"/>
          <a:srcRect/>
          <a:stretch>
            <a:fillRect/>
          </a:stretch>
        </p:blipFill>
        <p:spPr bwMode="auto">
          <a:xfrm>
            <a:off x="-1" y="15874"/>
            <a:ext cx="9143999" cy="6830798"/>
          </a:xfrm>
          <a:prstGeom prst="rect">
            <a:avLst/>
          </a:prstGeom>
          <a:noFill/>
          <a:ln w="9525">
            <a:noFill/>
            <a:miter lim="800000"/>
            <a:headEnd/>
            <a:tailEnd/>
          </a:ln>
        </p:spPr>
      </p:pic>
      <p:sp>
        <p:nvSpPr>
          <p:cNvPr id="21" name="Rectangle 20"/>
          <p:cNvSpPr/>
          <p:nvPr/>
        </p:nvSpPr>
        <p:spPr>
          <a:xfrm>
            <a:off x="7834086" y="-7036"/>
            <a:ext cx="1324428" cy="142217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6" name="Explosion 1 5"/>
          <p:cNvSpPr/>
          <p:nvPr/>
        </p:nvSpPr>
        <p:spPr>
          <a:xfrm>
            <a:off x="6905485" y="1110123"/>
            <a:ext cx="457200" cy="609600"/>
          </a:xfrm>
          <a:prstGeom prst="irregularSeal1">
            <a:avLst/>
          </a:prstGeom>
          <a:gradFill flip="none" rotWithShape="1">
            <a:gsLst>
              <a:gs pos="0">
                <a:srgbClr val="FFF200"/>
              </a:gs>
              <a:gs pos="45000">
                <a:srgbClr val="FF7A00"/>
              </a:gs>
              <a:gs pos="70000">
                <a:srgbClr val="FF0300"/>
              </a:gs>
              <a:gs pos="100000">
                <a:srgbClr val="4D0808"/>
              </a:gs>
            </a:gsLst>
            <a:lin ang="2700000" scaled="1"/>
            <a:tileRec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Isosceles Triangle 6"/>
          <p:cNvSpPr/>
          <p:nvPr/>
        </p:nvSpPr>
        <p:spPr>
          <a:xfrm>
            <a:off x="7134085" y="1719723"/>
            <a:ext cx="2009914" cy="2521636"/>
          </a:xfrm>
          <a:prstGeom prst="triangle">
            <a:avLst>
              <a:gd name="adj" fmla="val 1708"/>
            </a:avLst>
          </a:prstGeom>
          <a:solidFill>
            <a:srgbClr val="FF0000">
              <a:alpha val="31000"/>
            </a:srgb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5715000"/>
            <a:ext cx="2133600" cy="11171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9" name="Straight Connector 8"/>
          <p:cNvCxnSpPr/>
          <p:nvPr/>
        </p:nvCxnSpPr>
        <p:spPr>
          <a:xfrm>
            <a:off x="228600" y="6172200"/>
            <a:ext cx="1676400" cy="15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flipV="1">
            <a:off x="76597" y="6171803"/>
            <a:ext cx="305594" cy="15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1751409" y="6171803"/>
            <a:ext cx="305594" cy="15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62000" y="6248400"/>
            <a:ext cx="990600" cy="400110"/>
          </a:xfrm>
          <a:prstGeom prst="rect">
            <a:avLst/>
          </a:prstGeom>
          <a:noFill/>
        </p:spPr>
        <p:txBody>
          <a:bodyPr wrap="square" rtlCol="0">
            <a:spAutoFit/>
          </a:bodyPr>
          <a:lstStyle/>
          <a:p>
            <a:r>
              <a:rPr lang="en-US" sz="2000" b="1" dirty="0" smtClean="0">
                <a:solidFill>
                  <a:prstClr val="black"/>
                </a:solidFill>
              </a:rPr>
              <a:t>1 KM</a:t>
            </a:r>
            <a:endParaRPr lang="en-US" sz="2000" b="1" dirty="0">
              <a:solidFill>
                <a:prstClr val="black"/>
              </a:solidFill>
            </a:endParaRPr>
          </a:p>
        </p:txBody>
      </p:sp>
      <p:sp>
        <p:nvSpPr>
          <p:cNvPr id="13" name="Rectangle 12"/>
          <p:cNvSpPr/>
          <p:nvPr/>
        </p:nvSpPr>
        <p:spPr>
          <a:xfrm>
            <a:off x="3505200" y="5729514"/>
            <a:ext cx="2133600" cy="11171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14" name="Straight Connector 13"/>
          <p:cNvCxnSpPr/>
          <p:nvPr/>
        </p:nvCxnSpPr>
        <p:spPr>
          <a:xfrm>
            <a:off x="3857485" y="6266090"/>
            <a:ext cx="1447800" cy="1588"/>
          </a:xfrm>
          <a:prstGeom prst="line">
            <a:avLst/>
          </a:prstGeom>
          <a:ln w="31750">
            <a:solidFill>
              <a:schemeClr val="tx1"/>
            </a:solidFill>
            <a:headEnd type="triangle" w="lg" len="lg"/>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191000" y="6324600"/>
            <a:ext cx="990600" cy="400110"/>
          </a:xfrm>
          <a:prstGeom prst="rect">
            <a:avLst/>
          </a:prstGeom>
          <a:noFill/>
        </p:spPr>
        <p:txBody>
          <a:bodyPr wrap="square" rtlCol="0">
            <a:spAutoFit/>
          </a:bodyPr>
          <a:lstStyle/>
          <a:p>
            <a:r>
              <a:rPr lang="en-US" sz="2000" b="1" dirty="0" smtClean="0">
                <a:solidFill>
                  <a:prstClr val="black"/>
                </a:solidFill>
              </a:rPr>
              <a:t>Wind</a:t>
            </a:r>
            <a:endParaRPr lang="en-US" sz="2000" b="1" dirty="0">
              <a:solidFill>
                <a:prstClr val="black"/>
              </a:solidFill>
            </a:endParaRPr>
          </a:p>
        </p:txBody>
      </p:sp>
      <p:cxnSp>
        <p:nvCxnSpPr>
          <p:cNvPr id="18" name="Straight Connector 17"/>
          <p:cNvCxnSpPr/>
          <p:nvPr/>
        </p:nvCxnSpPr>
        <p:spPr>
          <a:xfrm>
            <a:off x="8545284" y="304800"/>
            <a:ext cx="0" cy="805323"/>
          </a:xfrm>
          <a:prstGeom prst="line">
            <a:avLst/>
          </a:prstGeom>
          <a:ln w="31750">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8077200" y="-19110"/>
            <a:ext cx="990600" cy="400110"/>
          </a:xfrm>
          <a:prstGeom prst="rect">
            <a:avLst/>
          </a:prstGeom>
          <a:noFill/>
        </p:spPr>
        <p:txBody>
          <a:bodyPr wrap="square" rtlCol="0">
            <a:spAutoFit/>
          </a:bodyPr>
          <a:lstStyle/>
          <a:p>
            <a:r>
              <a:rPr lang="en-US" sz="2000" b="1" dirty="0" smtClean="0">
                <a:solidFill>
                  <a:prstClr val="black"/>
                </a:solidFill>
              </a:rPr>
              <a:t>North</a:t>
            </a:r>
            <a:endParaRPr lang="en-US" sz="2000" b="1" dirty="0">
              <a:solidFill>
                <a:prstClr val="black"/>
              </a:solidFill>
            </a:endParaRPr>
          </a:p>
        </p:txBody>
      </p:sp>
      <p:sp>
        <p:nvSpPr>
          <p:cNvPr id="23" name="Slide Number Placeholder 22"/>
          <p:cNvSpPr>
            <a:spLocks noGrp="1"/>
          </p:cNvSpPr>
          <p:nvPr>
            <p:ph type="sldNum" sz="quarter" idx="12"/>
          </p:nvPr>
        </p:nvSpPr>
        <p:spPr/>
        <p:txBody>
          <a:bodyPr/>
          <a:lstStyle/>
          <a:p>
            <a:fld id="{09F307A9-962B-D343-AB25-FB6922D86A32}" type="slidenum">
              <a:rPr lang="en-US" smtClean="0">
                <a:solidFill>
                  <a:prstClr val="white"/>
                </a:solidFill>
              </a:rPr>
              <a:pPr/>
              <a:t>97</a:t>
            </a:fld>
            <a:endParaRPr lang="en-US" dirty="0">
              <a:solidFill>
                <a:prstClr val="white"/>
              </a:solidFill>
            </a:endParaRPr>
          </a:p>
        </p:txBody>
      </p:sp>
      <p:sp>
        <p:nvSpPr>
          <p:cNvPr id="19" name="TextBox 18"/>
          <p:cNvSpPr txBox="1"/>
          <p:nvPr/>
        </p:nvSpPr>
        <p:spPr>
          <a:xfrm>
            <a:off x="762000" y="5715000"/>
            <a:ext cx="990600" cy="400110"/>
          </a:xfrm>
          <a:prstGeom prst="rect">
            <a:avLst/>
          </a:prstGeom>
          <a:noFill/>
        </p:spPr>
        <p:txBody>
          <a:bodyPr wrap="square" rtlCol="0">
            <a:spAutoFit/>
          </a:bodyPr>
          <a:lstStyle/>
          <a:p>
            <a:r>
              <a:rPr lang="en-US" sz="2000" b="1" dirty="0" smtClean="0">
                <a:solidFill>
                  <a:prstClr val="black"/>
                </a:solidFill>
              </a:rPr>
              <a:t>Scale</a:t>
            </a:r>
            <a:endParaRPr lang="en-US" sz="2000" b="1" dirty="0">
              <a:solidFill>
                <a:prstClr val="black"/>
              </a:solidFill>
            </a:endParaRPr>
          </a:p>
        </p:txBody>
      </p:sp>
      <p:pic>
        <p:nvPicPr>
          <p:cNvPr id="20" name="Recorded Sound">
            <a:hlinkClick r:id="" action="ppaction://media"/>
          </p:cNvPr>
          <p:cNvPicPr>
            <a:picLocks noRot="1" noChangeAspect="1"/>
          </p:cNvPicPr>
          <p:nvPr>
            <a:audioFile r:link="rId2"/>
            <p:extLst>
              <p:ext uri="{DAA4B4D4-6D71-4841-9C94-3DE7FCFB9230}">
                <p14:media xmlns:p14="http://schemas.microsoft.com/office/powerpoint/2010/main" r:embed="rId1"/>
              </p:ext>
            </p:extLst>
          </p:nvPr>
        </p:nvPicPr>
        <p:blipFill>
          <a:blip r:embed="rId5" cstate="email"/>
          <a:stretch>
            <a:fillRect/>
          </a:stretch>
        </p:blipFill>
        <p:spPr>
          <a:xfrm>
            <a:off x="609600" y="3276600"/>
            <a:ext cx="304800" cy="304800"/>
          </a:xfrm>
          <a:prstGeom prst="rect">
            <a:avLst/>
          </a:prstGeom>
        </p:spPr>
      </p:pic>
      <p:sp>
        <p:nvSpPr>
          <p:cNvPr id="25" name="Freeform 24"/>
          <p:cNvSpPr/>
          <p:nvPr/>
        </p:nvSpPr>
        <p:spPr>
          <a:xfrm rot="5400000">
            <a:off x="2490686" y="-2052596"/>
            <a:ext cx="2152713" cy="7134085"/>
          </a:xfrm>
          <a:custGeom>
            <a:avLst/>
            <a:gdLst>
              <a:gd name="connsiteX0" fmla="*/ 0 w 1981200"/>
              <a:gd name="connsiteY0" fmla="*/ 7134085 h 7134085"/>
              <a:gd name="connsiteX1" fmla="*/ 990600 w 1981200"/>
              <a:gd name="connsiteY1" fmla="*/ 0 h 7134085"/>
              <a:gd name="connsiteX2" fmla="*/ 1981200 w 1981200"/>
              <a:gd name="connsiteY2" fmla="*/ 7134085 h 7134085"/>
              <a:gd name="connsiteX3" fmla="*/ 0 w 1981200"/>
              <a:gd name="connsiteY3" fmla="*/ 7134085 h 7134085"/>
              <a:gd name="connsiteX0" fmla="*/ 0 w 1981200"/>
              <a:gd name="connsiteY0" fmla="*/ 7134085 h 7134085"/>
              <a:gd name="connsiteX1" fmla="*/ 990600 w 1981200"/>
              <a:gd name="connsiteY1" fmla="*/ 0 h 7134085"/>
              <a:gd name="connsiteX2" fmla="*/ 1884196 w 1981200"/>
              <a:gd name="connsiteY2" fmla="*/ 6597057 h 7134085"/>
              <a:gd name="connsiteX3" fmla="*/ 1981200 w 1981200"/>
              <a:gd name="connsiteY3" fmla="*/ 7134085 h 7134085"/>
              <a:gd name="connsiteX4" fmla="*/ 0 w 1981200"/>
              <a:gd name="connsiteY4" fmla="*/ 7134085 h 7134085"/>
              <a:gd name="connsiteX0" fmla="*/ 0 w 1981202"/>
              <a:gd name="connsiteY0" fmla="*/ 7134085 h 7134085"/>
              <a:gd name="connsiteX1" fmla="*/ 990600 w 1981202"/>
              <a:gd name="connsiteY1" fmla="*/ 0 h 7134085"/>
              <a:gd name="connsiteX2" fmla="*/ 1981202 w 1981202"/>
              <a:gd name="connsiteY2" fmla="*/ 6524486 h 7134085"/>
              <a:gd name="connsiteX3" fmla="*/ 1981200 w 1981202"/>
              <a:gd name="connsiteY3" fmla="*/ 7134085 h 7134085"/>
              <a:gd name="connsiteX4" fmla="*/ 0 w 1981202"/>
              <a:gd name="connsiteY4" fmla="*/ 7134085 h 7134085"/>
              <a:gd name="connsiteX0" fmla="*/ 0 w 1981202"/>
              <a:gd name="connsiteY0" fmla="*/ 7134085 h 7134085"/>
              <a:gd name="connsiteX1" fmla="*/ 186024 w 1981202"/>
              <a:gd name="connsiteY1" fmla="*/ 5885857 h 7134085"/>
              <a:gd name="connsiteX2" fmla="*/ 990600 w 1981202"/>
              <a:gd name="connsiteY2" fmla="*/ 0 h 7134085"/>
              <a:gd name="connsiteX3" fmla="*/ 1981202 w 1981202"/>
              <a:gd name="connsiteY3" fmla="*/ 6524486 h 7134085"/>
              <a:gd name="connsiteX4" fmla="*/ 1981200 w 1981202"/>
              <a:gd name="connsiteY4" fmla="*/ 7134085 h 7134085"/>
              <a:gd name="connsiteX5" fmla="*/ 0 w 1981202"/>
              <a:gd name="connsiteY5" fmla="*/ 7134085 h 7134085"/>
              <a:gd name="connsiteX0" fmla="*/ 0 w 1981202"/>
              <a:gd name="connsiteY0" fmla="*/ 7134085 h 7134085"/>
              <a:gd name="connsiteX1" fmla="*/ 2 w 1981202"/>
              <a:gd name="connsiteY1" fmla="*/ 5838686 h 7134085"/>
              <a:gd name="connsiteX2" fmla="*/ 990600 w 1981202"/>
              <a:gd name="connsiteY2" fmla="*/ 0 h 7134085"/>
              <a:gd name="connsiteX3" fmla="*/ 1981202 w 1981202"/>
              <a:gd name="connsiteY3" fmla="*/ 6524486 h 7134085"/>
              <a:gd name="connsiteX4" fmla="*/ 1981200 w 1981202"/>
              <a:gd name="connsiteY4" fmla="*/ 7134085 h 7134085"/>
              <a:gd name="connsiteX5" fmla="*/ 0 w 1981202"/>
              <a:gd name="connsiteY5" fmla="*/ 7134085 h 7134085"/>
              <a:gd name="connsiteX0" fmla="*/ 0 w 1981202"/>
              <a:gd name="connsiteY0" fmla="*/ 7134085 h 7134085"/>
              <a:gd name="connsiteX1" fmla="*/ 2 w 1981202"/>
              <a:gd name="connsiteY1" fmla="*/ 5838686 h 7134085"/>
              <a:gd name="connsiteX2" fmla="*/ 461797 w 1981202"/>
              <a:gd name="connsiteY2" fmla="*/ 3273286 h 7134085"/>
              <a:gd name="connsiteX3" fmla="*/ 990600 w 1981202"/>
              <a:gd name="connsiteY3" fmla="*/ 0 h 7134085"/>
              <a:gd name="connsiteX4" fmla="*/ 1981202 w 1981202"/>
              <a:gd name="connsiteY4" fmla="*/ 6524486 h 7134085"/>
              <a:gd name="connsiteX5" fmla="*/ 1981200 w 1981202"/>
              <a:gd name="connsiteY5" fmla="*/ 7134085 h 7134085"/>
              <a:gd name="connsiteX6" fmla="*/ 0 w 1981202"/>
              <a:gd name="connsiteY6"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981202 w 1981202"/>
              <a:gd name="connsiteY4" fmla="*/ 6524486 h 7134085"/>
              <a:gd name="connsiteX5" fmla="*/ 1981200 w 1981202"/>
              <a:gd name="connsiteY5" fmla="*/ 7134085 h 7134085"/>
              <a:gd name="connsiteX6" fmla="*/ 0 w 1981202"/>
              <a:gd name="connsiteY6"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535854 w 1981202"/>
              <a:gd name="connsiteY4" fmla="*/ 3563572 h 7134085"/>
              <a:gd name="connsiteX5" fmla="*/ 1981202 w 1981202"/>
              <a:gd name="connsiteY5" fmla="*/ 6524486 h 7134085"/>
              <a:gd name="connsiteX6" fmla="*/ 1981200 w 1981202"/>
              <a:gd name="connsiteY6" fmla="*/ 7134085 h 7134085"/>
              <a:gd name="connsiteX7" fmla="*/ 0 w 1981202"/>
              <a:gd name="connsiteY7" fmla="*/ 7134085 h 7134085"/>
              <a:gd name="connsiteX0" fmla="*/ 0 w 1981202"/>
              <a:gd name="connsiteY0" fmla="*/ 7134085 h 7134085"/>
              <a:gd name="connsiteX1" fmla="*/ 2 w 1981202"/>
              <a:gd name="connsiteY1" fmla="*/ 5838686 h 7134085"/>
              <a:gd name="connsiteX2" fmla="*/ 400113 w 1981202"/>
              <a:gd name="connsiteY2" fmla="*/ 3276601 h 7134085"/>
              <a:gd name="connsiteX3" fmla="*/ 990600 w 1981202"/>
              <a:gd name="connsiteY3" fmla="*/ 0 h 7134085"/>
              <a:gd name="connsiteX4" fmla="*/ 1695512 w 1981202"/>
              <a:gd name="connsiteY4" fmla="*/ 3476486 h 7134085"/>
              <a:gd name="connsiteX5" fmla="*/ 1981202 w 1981202"/>
              <a:gd name="connsiteY5" fmla="*/ 6524486 h 7134085"/>
              <a:gd name="connsiteX6" fmla="*/ 1981200 w 1981202"/>
              <a:gd name="connsiteY6" fmla="*/ 7134085 h 7134085"/>
              <a:gd name="connsiteX7" fmla="*/ 0 w 1981202"/>
              <a:gd name="connsiteY7" fmla="*/ 7134085 h 7134085"/>
              <a:gd name="connsiteX0" fmla="*/ 0 w 2152713"/>
              <a:gd name="connsiteY0" fmla="*/ 7134085 h 7134085"/>
              <a:gd name="connsiteX1" fmla="*/ 2 w 2152713"/>
              <a:gd name="connsiteY1" fmla="*/ 5838686 h 7134085"/>
              <a:gd name="connsiteX2" fmla="*/ 400113 w 2152713"/>
              <a:gd name="connsiteY2" fmla="*/ 3276601 h 7134085"/>
              <a:gd name="connsiteX3" fmla="*/ 990600 w 2152713"/>
              <a:gd name="connsiteY3" fmla="*/ 0 h 7134085"/>
              <a:gd name="connsiteX4" fmla="*/ 1695512 w 2152713"/>
              <a:gd name="connsiteY4" fmla="*/ 3476486 h 7134085"/>
              <a:gd name="connsiteX5" fmla="*/ 2152713 w 2152713"/>
              <a:gd name="connsiteY5" fmla="*/ 6524486 h 7134085"/>
              <a:gd name="connsiteX6" fmla="*/ 1981200 w 2152713"/>
              <a:gd name="connsiteY6" fmla="*/ 7134085 h 7134085"/>
              <a:gd name="connsiteX7" fmla="*/ 0 w 2152713"/>
              <a:gd name="connsiteY7"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95512 w 2152713"/>
              <a:gd name="connsiteY4" fmla="*/ 3476486 h 7134085"/>
              <a:gd name="connsiteX5" fmla="*/ 2152713 w 2152713"/>
              <a:gd name="connsiteY5" fmla="*/ 6524486 h 7134085"/>
              <a:gd name="connsiteX6" fmla="*/ 1981200 w 2152713"/>
              <a:gd name="connsiteY6" fmla="*/ 7134085 h 7134085"/>
              <a:gd name="connsiteX7" fmla="*/ 0 w 2152713"/>
              <a:gd name="connsiteY7"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463281 w 2152713"/>
              <a:gd name="connsiteY4" fmla="*/ 2445971 h 7134085"/>
              <a:gd name="connsiteX5" fmla="*/ 1695512 w 2152713"/>
              <a:gd name="connsiteY5" fmla="*/ 3476486 h 7134085"/>
              <a:gd name="connsiteX6" fmla="*/ 2152713 w 2152713"/>
              <a:gd name="connsiteY6" fmla="*/ 6524486 h 7134085"/>
              <a:gd name="connsiteX7" fmla="*/ 1981200 w 2152713"/>
              <a:gd name="connsiteY7" fmla="*/ 7134085 h 7134085"/>
              <a:gd name="connsiteX8" fmla="*/ 0 w 2152713"/>
              <a:gd name="connsiteY8"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2152713 w 2152713"/>
              <a:gd name="connsiteY6" fmla="*/ 6524486 h 7134085"/>
              <a:gd name="connsiteX7" fmla="*/ 1981200 w 2152713"/>
              <a:gd name="connsiteY7" fmla="*/ 7134085 h 7134085"/>
              <a:gd name="connsiteX8" fmla="*/ 0 w 2152713"/>
              <a:gd name="connsiteY8"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1971281 w 2152713"/>
              <a:gd name="connsiteY6" fmla="*/ 5203685 h 7134085"/>
              <a:gd name="connsiteX7" fmla="*/ 2152713 w 2152713"/>
              <a:gd name="connsiteY7" fmla="*/ 6524486 h 7134085"/>
              <a:gd name="connsiteX8" fmla="*/ 1981200 w 2152713"/>
              <a:gd name="connsiteY8" fmla="*/ 7134085 h 7134085"/>
              <a:gd name="connsiteX9" fmla="*/ 0 w 2152713"/>
              <a:gd name="connsiteY9"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990600 w 2152713"/>
              <a:gd name="connsiteY3" fmla="*/ 0 h 7134085"/>
              <a:gd name="connsiteX4" fmla="*/ 1619310 w 2152713"/>
              <a:gd name="connsiteY4" fmla="*/ 2257285 h 7134085"/>
              <a:gd name="connsiteX5" fmla="*/ 1695512 w 2152713"/>
              <a:gd name="connsiteY5" fmla="*/ 3476486 h 7134085"/>
              <a:gd name="connsiteX6" fmla="*/ 1847910 w 2152713"/>
              <a:gd name="connsiteY6" fmla="*/ 5229085 h 7134085"/>
              <a:gd name="connsiteX7" fmla="*/ 2152713 w 2152713"/>
              <a:gd name="connsiteY7" fmla="*/ 6524486 h 7134085"/>
              <a:gd name="connsiteX8" fmla="*/ 1981200 w 2152713"/>
              <a:gd name="connsiteY8" fmla="*/ 7134085 h 7134085"/>
              <a:gd name="connsiteX9" fmla="*/ 0 w 2152713"/>
              <a:gd name="connsiteY9"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853681 w 2152713"/>
              <a:gd name="connsiteY3" fmla="*/ 631685 h 7134085"/>
              <a:gd name="connsiteX4" fmla="*/ 990600 w 2152713"/>
              <a:gd name="connsiteY4" fmla="*/ 0 h 7134085"/>
              <a:gd name="connsiteX5" fmla="*/ 1619310 w 2152713"/>
              <a:gd name="connsiteY5" fmla="*/ 2257285 h 7134085"/>
              <a:gd name="connsiteX6" fmla="*/ 1695512 w 2152713"/>
              <a:gd name="connsiteY6" fmla="*/ 3476486 h 7134085"/>
              <a:gd name="connsiteX7" fmla="*/ 1847910 w 2152713"/>
              <a:gd name="connsiteY7" fmla="*/ 5229085 h 7134085"/>
              <a:gd name="connsiteX8" fmla="*/ 2152713 w 2152713"/>
              <a:gd name="connsiteY8" fmla="*/ 6524486 h 7134085"/>
              <a:gd name="connsiteX9" fmla="*/ 1981200 w 2152713"/>
              <a:gd name="connsiteY9" fmla="*/ 7134085 h 7134085"/>
              <a:gd name="connsiteX10" fmla="*/ 0 w 2152713"/>
              <a:gd name="connsiteY10"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619310 w 2152713"/>
              <a:gd name="connsiteY5" fmla="*/ 2257285 h 7134085"/>
              <a:gd name="connsiteX6" fmla="*/ 1695512 w 2152713"/>
              <a:gd name="connsiteY6" fmla="*/ 3476486 h 7134085"/>
              <a:gd name="connsiteX7" fmla="*/ 1847910 w 2152713"/>
              <a:gd name="connsiteY7" fmla="*/ 5229085 h 7134085"/>
              <a:gd name="connsiteX8" fmla="*/ 2152713 w 2152713"/>
              <a:gd name="connsiteY8" fmla="*/ 6524486 h 7134085"/>
              <a:gd name="connsiteX9" fmla="*/ 1981200 w 2152713"/>
              <a:gd name="connsiteY9" fmla="*/ 7134085 h 7134085"/>
              <a:gd name="connsiteX10" fmla="*/ 0 w 2152713"/>
              <a:gd name="connsiteY10"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114939 w 2152713"/>
              <a:gd name="connsiteY5" fmla="*/ 515571 h 7134085"/>
              <a:gd name="connsiteX6" fmla="*/ 1619310 w 2152713"/>
              <a:gd name="connsiteY6" fmla="*/ 2257285 h 7134085"/>
              <a:gd name="connsiteX7" fmla="*/ 1695512 w 2152713"/>
              <a:gd name="connsiteY7" fmla="*/ 3476486 h 7134085"/>
              <a:gd name="connsiteX8" fmla="*/ 1847910 w 2152713"/>
              <a:gd name="connsiteY8" fmla="*/ 5229085 h 7134085"/>
              <a:gd name="connsiteX9" fmla="*/ 2152713 w 2152713"/>
              <a:gd name="connsiteY9" fmla="*/ 6524486 h 7134085"/>
              <a:gd name="connsiteX10" fmla="*/ 1981200 w 2152713"/>
              <a:gd name="connsiteY10" fmla="*/ 7134085 h 7134085"/>
              <a:gd name="connsiteX11" fmla="*/ 0 w 2152713"/>
              <a:gd name="connsiteY11" fmla="*/ 7134085 h 7134085"/>
              <a:gd name="connsiteX0" fmla="*/ 0 w 2152713"/>
              <a:gd name="connsiteY0" fmla="*/ 7134085 h 7134085"/>
              <a:gd name="connsiteX1" fmla="*/ 2 w 2152713"/>
              <a:gd name="connsiteY1" fmla="*/ 5838686 h 7134085"/>
              <a:gd name="connsiteX2" fmla="*/ 247710 w 2152713"/>
              <a:gd name="connsiteY2" fmla="*/ 3276600 h 7134085"/>
              <a:gd name="connsiteX3" fmla="*/ 672033 w 2152713"/>
              <a:gd name="connsiteY3" fmla="*/ 504685 h 7134085"/>
              <a:gd name="connsiteX4" fmla="*/ 990600 w 2152713"/>
              <a:gd name="connsiteY4" fmla="*/ 0 h 7134085"/>
              <a:gd name="connsiteX5" fmla="*/ 1281633 w 2152713"/>
              <a:gd name="connsiteY5" fmla="*/ 228600 h 7134085"/>
              <a:gd name="connsiteX6" fmla="*/ 1619310 w 2152713"/>
              <a:gd name="connsiteY6" fmla="*/ 2257285 h 7134085"/>
              <a:gd name="connsiteX7" fmla="*/ 1695512 w 2152713"/>
              <a:gd name="connsiteY7" fmla="*/ 3476486 h 7134085"/>
              <a:gd name="connsiteX8" fmla="*/ 1847910 w 2152713"/>
              <a:gd name="connsiteY8" fmla="*/ 5229085 h 7134085"/>
              <a:gd name="connsiteX9" fmla="*/ 2152713 w 2152713"/>
              <a:gd name="connsiteY9" fmla="*/ 6524486 h 7134085"/>
              <a:gd name="connsiteX10" fmla="*/ 1981200 w 2152713"/>
              <a:gd name="connsiteY10" fmla="*/ 7134085 h 7134085"/>
              <a:gd name="connsiteX11" fmla="*/ 0 w 2152713"/>
              <a:gd name="connsiteY11" fmla="*/ 7134085 h 713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2713" h="7134085">
                <a:moveTo>
                  <a:pt x="0" y="7134085"/>
                </a:moveTo>
                <a:cubicBezTo>
                  <a:pt x="1" y="6702285"/>
                  <a:pt x="1" y="6270486"/>
                  <a:pt x="2" y="5838686"/>
                </a:cubicBezTo>
                <a:lnTo>
                  <a:pt x="247710" y="3276600"/>
                </a:lnTo>
                <a:lnTo>
                  <a:pt x="672033" y="504685"/>
                </a:lnTo>
                <a:lnTo>
                  <a:pt x="990600" y="0"/>
                </a:lnTo>
                <a:lnTo>
                  <a:pt x="1281633" y="228600"/>
                </a:lnTo>
                <a:lnTo>
                  <a:pt x="1619310" y="2257285"/>
                </a:lnTo>
                <a:lnTo>
                  <a:pt x="1695512" y="3476486"/>
                </a:lnTo>
                <a:lnTo>
                  <a:pt x="1847910" y="5229085"/>
                </a:lnTo>
                <a:lnTo>
                  <a:pt x="2152713" y="6524486"/>
                </a:lnTo>
                <a:cubicBezTo>
                  <a:pt x="2152712" y="6727686"/>
                  <a:pt x="1981201" y="6930885"/>
                  <a:pt x="1981200" y="7134085"/>
                </a:cubicBezTo>
                <a:lnTo>
                  <a:pt x="0" y="7134085"/>
                </a:lnTo>
                <a:close/>
              </a:path>
            </a:pathLst>
          </a:custGeom>
          <a:gradFill>
            <a:gsLst>
              <a:gs pos="0">
                <a:srgbClr val="FFF200">
                  <a:alpha val="23000"/>
                </a:srgbClr>
              </a:gs>
              <a:gs pos="45000">
                <a:srgbClr val="FF7A00">
                  <a:alpha val="32000"/>
                </a:srgbClr>
              </a:gs>
              <a:gs pos="70000">
                <a:srgbClr val="FF0300">
                  <a:alpha val="30000"/>
                </a:srgbClr>
              </a:gs>
              <a:gs pos="100000">
                <a:srgbClr val="4D0808">
                  <a:alpha val="15000"/>
                </a:srgbClr>
              </a:gs>
            </a:gsLst>
            <a:lin ang="162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30" name="Straight Connector 29"/>
          <p:cNvCxnSpPr/>
          <p:nvPr/>
        </p:nvCxnSpPr>
        <p:spPr>
          <a:xfrm>
            <a:off x="8149770" y="685800"/>
            <a:ext cx="805542" cy="0"/>
          </a:xfrm>
          <a:prstGeom prst="line">
            <a:avLst/>
          </a:prstGeom>
          <a:ln w="31750">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8077200" y="1015031"/>
            <a:ext cx="990600" cy="400110"/>
          </a:xfrm>
          <a:prstGeom prst="rect">
            <a:avLst/>
          </a:prstGeom>
          <a:noFill/>
        </p:spPr>
        <p:txBody>
          <a:bodyPr wrap="square" rtlCol="0">
            <a:spAutoFit/>
          </a:bodyPr>
          <a:lstStyle/>
          <a:p>
            <a:r>
              <a:rPr lang="en-US" sz="2000" b="1" dirty="0" smtClean="0">
                <a:solidFill>
                  <a:prstClr val="black"/>
                </a:solidFill>
              </a:rPr>
              <a:t>South</a:t>
            </a:r>
            <a:endParaRPr lang="en-US" sz="2000" b="1" dirty="0">
              <a:solidFill>
                <a:prstClr val="black"/>
              </a:solidFill>
            </a:endParaRPr>
          </a:p>
        </p:txBody>
      </p:sp>
      <p:sp>
        <p:nvSpPr>
          <p:cNvPr id="33" name="TextBox 32"/>
          <p:cNvSpPr txBox="1"/>
          <p:nvPr/>
        </p:nvSpPr>
        <p:spPr>
          <a:xfrm>
            <a:off x="8897256" y="485745"/>
            <a:ext cx="304800" cy="400110"/>
          </a:xfrm>
          <a:prstGeom prst="rect">
            <a:avLst/>
          </a:prstGeom>
          <a:noFill/>
        </p:spPr>
        <p:txBody>
          <a:bodyPr wrap="square" rtlCol="0">
            <a:spAutoFit/>
          </a:bodyPr>
          <a:lstStyle/>
          <a:p>
            <a:r>
              <a:rPr lang="en-US" sz="2000" b="1" dirty="0" smtClean="0">
                <a:solidFill>
                  <a:prstClr val="black"/>
                </a:solidFill>
              </a:rPr>
              <a:t>E</a:t>
            </a:r>
            <a:endParaRPr lang="en-US" sz="2000" b="1" dirty="0">
              <a:solidFill>
                <a:prstClr val="black"/>
              </a:solidFill>
            </a:endParaRPr>
          </a:p>
        </p:txBody>
      </p:sp>
      <p:sp>
        <p:nvSpPr>
          <p:cNvPr id="34" name="TextBox 33"/>
          <p:cNvSpPr txBox="1"/>
          <p:nvPr/>
        </p:nvSpPr>
        <p:spPr>
          <a:xfrm>
            <a:off x="7805058" y="482598"/>
            <a:ext cx="304800" cy="400110"/>
          </a:xfrm>
          <a:prstGeom prst="rect">
            <a:avLst/>
          </a:prstGeom>
          <a:noFill/>
        </p:spPr>
        <p:txBody>
          <a:bodyPr wrap="square" rtlCol="0">
            <a:spAutoFit/>
          </a:bodyPr>
          <a:lstStyle/>
          <a:p>
            <a:r>
              <a:rPr lang="en-US" sz="2000" b="1" dirty="0" smtClean="0">
                <a:solidFill>
                  <a:prstClr val="black"/>
                </a:solidFill>
              </a:rPr>
              <a:t>W</a:t>
            </a:r>
            <a:endParaRPr lang="en-US" sz="2000" b="1" dirty="0">
              <a:solidFill>
                <a:prstClr val="black"/>
              </a:solidFill>
            </a:endParaRPr>
          </a:p>
        </p:txBody>
      </p:sp>
      <p:pic>
        <p:nvPicPr>
          <p:cNvPr id="35" name="Picture 34" descr="semi-accident-paseobridge.jpg"/>
          <p:cNvPicPr>
            <a:picLocks noChangeAspect="1"/>
          </p:cNvPicPr>
          <p:nvPr/>
        </p:nvPicPr>
        <p:blipFill>
          <a:blip r:embed="rId6" cstate="email"/>
          <a:srcRect/>
          <a:stretch>
            <a:fillRect/>
          </a:stretch>
        </p:blipFill>
        <p:spPr>
          <a:xfrm>
            <a:off x="7134085" y="4241359"/>
            <a:ext cx="1994099" cy="2590799"/>
          </a:xfrm>
          <a:prstGeom prst="rect">
            <a:avLst/>
          </a:prstGeom>
        </p:spPr>
      </p:pic>
    </p:spTree>
    <p:extLst>
      <p:ext uri="{BB962C8B-B14F-4D97-AF65-F5344CB8AC3E}">
        <p14:creationId xmlns:p14="http://schemas.microsoft.com/office/powerpoint/2010/main" val="172670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5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20"/>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752600" y="152400"/>
            <a:ext cx="6858000" cy="990600"/>
          </a:xfrm>
          <a:prstGeom prst="roundRect">
            <a:avLst/>
          </a:prstGeom>
          <a:solidFill>
            <a:schemeClr val="tx2">
              <a:lumMod val="20000"/>
              <a:lumOff val="80000"/>
              <a:alpha val="25000"/>
            </a:schemeClr>
          </a:solidFill>
          <a:ln>
            <a:solidFill>
              <a:schemeClr val="tx1"/>
            </a:solidFill>
          </a:ln>
        </p:spPr>
        <p:txBody>
          <a:bodyPr vert="horz" lIns="91440" tIns="45720" rIns="91440" bIns="45720" rtlCol="0" anchor="ctr">
            <a:normAutofit/>
          </a:bodyPr>
          <a:lstStyle/>
          <a:p>
            <a:pPr algn="ctr">
              <a:lnSpc>
                <a:spcPts val="4400"/>
              </a:lnSpc>
              <a:spcBef>
                <a:spcPct val="0"/>
              </a:spcBef>
              <a:defRPr/>
            </a:pP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rPr>
              <a:t>Exercise</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cs typeface="Aharoni" pitchFamily="2" charset="-79"/>
            </a:endParaRPr>
          </a:p>
        </p:txBody>
      </p:sp>
      <p:sp>
        <p:nvSpPr>
          <p:cNvPr id="16" name="Title 1"/>
          <p:cNvSpPr txBox="1">
            <a:spLocks/>
          </p:cNvSpPr>
          <p:nvPr/>
        </p:nvSpPr>
        <p:spPr>
          <a:xfrm>
            <a:off x="457200" y="1371600"/>
            <a:ext cx="4495800" cy="731838"/>
          </a:xfrm>
          <a:prstGeom prst="roundRect">
            <a:avLst/>
          </a:prstGeom>
          <a:solidFill>
            <a:schemeClr val="tx2">
              <a:lumMod val="20000"/>
              <a:lumOff val="80000"/>
              <a:alpha val="18000"/>
            </a:schemeClr>
          </a:solidFill>
          <a:ln>
            <a:solidFill>
              <a:schemeClr val="tx1"/>
            </a:solidFill>
          </a:ln>
        </p:spPr>
        <p:txBody>
          <a:bodyPr vert="horz" lIns="91440" tIns="45720" rIns="91440" bIns="45720" rtlCol="0" anchor="ctr">
            <a:normAutofit fontScale="62500" lnSpcReduction="20000"/>
          </a:bodyPr>
          <a:lstStyle/>
          <a:p>
            <a:pPr algn="ctr">
              <a:lnSpc>
                <a:spcPts val="4400"/>
              </a:lnSpc>
              <a:spcBef>
                <a:spcPct val="0"/>
              </a:spcBef>
            </a:pPr>
            <a:r>
              <a:rPr lang="ko-KR" altLang="en-US" sz="4400" b="1" dirty="0" smtClean="0">
                <a:solidFill>
                  <a:prstClr val="white"/>
                </a:solidFill>
                <a:effectLst>
                  <a:outerShdw blurRad="50800" dist="50800" dir="2700000" algn="tl" rotWithShape="0">
                    <a:srgbClr val="000000"/>
                  </a:outerShdw>
                </a:effectLst>
              </a:rPr>
              <a:t>현재 위치에 은신처 만들기</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2"/>
          <p:cNvSpPr txBox="1">
            <a:spLocks/>
          </p:cNvSpPr>
          <p:nvPr/>
        </p:nvSpPr>
        <p:spPr>
          <a:xfrm>
            <a:off x="304800" y="2286000"/>
            <a:ext cx="4648200" cy="4419600"/>
          </a:xfrm>
          <a:prstGeom prst="roundRect">
            <a:avLst/>
          </a:prstGeom>
          <a:solidFill>
            <a:schemeClr val="tx2">
              <a:lumMod val="20000"/>
              <a:lumOff val="80000"/>
              <a:alpha val="13000"/>
            </a:schemeClr>
          </a:solidFill>
          <a:ln>
            <a:solidFill>
              <a:schemeClr val="tx1"/>
            </a:solidFill>
          </a:ln>
        </p:spPr>
        <p:txBody>
          <a:bodyPr vert="horz" lIns="91440" tIns="91440" rIns="91440" bIns="0" rtlCol="0">
            <a:normAutofit fontScale="25000" lnSpcReduction="20000"/>
          </a:bodyPr>
          <a:lstStyle/>
          <a:p>
            <a:pPr marL="274320" indent="-274320">
              <a:spcBef>
                <a:spcPts val="1200"/>
              </a:spcBef>
              <a:spcAft>
                <a:spcPts val="1200"/>
              </a:spcAft>
              <a:buFont typeface="Arial" pitchFamily="34" charset="0"/>
              <a:buChar char="•"/>
              <a:defRPr/>
            </a:pPr>
            <a:r>
              <a:rPr lang="ko-KR" altLang="en-US" sz="11200" b="1" dirty="0" smtClean="0">
                <a:solidFill>
                  <a:prstClr val="white"/>
                </a:solidFill>
                <a:effectLst>
                  <a:outerShdw blurRad="50800" dist="50800" dir="2700000" algn="tl" rotWithShape="0">
                    <a:srgbClr val="000000"/>
                  </a:outerShdw>
                </a:effectLst>
              </a:rPr>
              <a:t>에어컨을 끈다</a:t>
            </a:r>
            <a:endParaRPr lang="en-US" sz="11200" b="1" dirty="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11200" b="1" dirty="0" smtClean="0">
                <a:solidFill>
                  <a:prstClr val="white"/>
                </a:solidFill>
                <a:effectLst>
                  <a:outerShdw blurRad="50800" dist="50800" dir="2700000" algn="tl" rotWithShape="0">
                    <a:srgbClr val="000000"/>
                  </a:outerShdw>
                </a:effectLst>
              </a:rPr>
              <a:t>문과 창문을 닫는다</a:t>
            </a:r>
            <a:endParaRPr lang="en-US" sz="11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11200" b="1" dirty="0" smtClean="0">
                <a:solidFill>
                  <a:prstClr val="white"/>
                </a:solidFill>
                <a:effectLst>
                  <a:outerShdw blurRad="50800" dist="50800" dir="2700000" algn="tl" rotWithShape="0">
                    <a:srgbClr val="000000"/>
                  </a:outerShdw>
                </a:effectLst>
              </a:rPr>
              <a:t>창문</a:t>
            </a:r>
            <a:r>
              <a:rPr lang="en-US" altLang="ko-KR" sz="11200" b="1" dirty="0" smtClean="0">
                <a:solidFill>
                  <a:prstClr val="white"/>
                </a:solidFill>
                <a:effectLst>
                  <a:outerShdw blurRad="50800" dist="50800" dir="2700000" algn="tl" rotWithShape="0">
                    <a:srgbClr val="000000"/>
                  </a:outerShdw>
                </a:effectLst>
              </a:rPr>
              <a:t>, </a:t>
            </a:r>
            <a:r>
              <a:rPr lang="ko-KR" altLang="en-US" sz="11200" b="1" dirty="0" smtClean="0">
                <a:solidFill>
                  <a:prstClr val="white"/>
                </a:solidFill>
                <a:effectLst>
                  <a:outerShdw blurRad="50800" dist="50800" dir="2700000" algn="tl" rotWithShape="0">
                    <a:srgbClr val="000000"/>
                  </a:outerShdw>
                </a:effectLst>
              </a:rPr>
              <a:t>문</a:t>
            </a:r>
            <a:r>
              <a:rPr lang="en-US" altLang="ko-KR" sz="11200" b="1" dirty="0" smtClean="0">
                <a:solidFill>
                  <a:prstClr val="white"/>
                </a:solidFill>
                <a:effectLst>
                  <a:outerShdw blurRad="50800" dist="50800" dir="2700000" algn="tl" rotWithShape="0">
                    <a:srgbClr val="000000"/>
                  </a:outerShdw>
                </a:effectLst>
              </a:rPr>
              <a:t>, </a:t>
            </a:r>
            <a:r>
              <a:rPr lang="ko-KR" altLang="en-US" sz="11200" b="1" dirty="0" smtClean="0">
                <a:solidFill>
                  <a:prstClr val="white"/>
                </a:solidFill>
                <a:effectLst>
                  <a:outerShdw blurRad="50800" dist="50800" dir="2700000" algn="tl" rotWithShape="0">
                    <a:srgbClr val="000000"/>
                  </a:outerShdw>
                </a:effectLst>
              </a:rPr>
              <a:t>환풍기 및 </a:t>
            </a:r>
            <a:r>
              <a:rPr lang="ko-KR" altLang="en-US" sz="11200" b="1" dirty="0" err="1" smtClean="0">
                <a:solidFill>
                  <a:prstClr val="white"/>
                </a:solidFill>
                <a:effectLst>
                  <a:outerShdw blurRad="50800" dist="50800" dir="2700000" algn="tl" rotWithShape="0">
                    <a:srgbClr val="000000"/>
                  </a:outerShdw>
                </a:effectLst>
              </a:rPr>
              <a:t>환기구를</a:t>
            </a:r>
            <a:r>
              <a:rPr lang="ko-KR" altLang="en-US" sz="11200" b="1" dirty="0" smtClean="0">
                <a:solidFill>
                  <a:prstClr val="white"/>
                </a:solidFill>
                <a:effectLst>
                  <a:outerShdw blurRad="50800" dist="50800" dir="2700000" algn="tl" rotWithShape="0">
                    <a:srgbClr val="000000"/>
                  </a:outerShdw>
                </a:effectLst>
              </a:rPr>
              <a:t> 비닐로 밀봉한다</a:t>
            </a:r>
            <a:endParaRPr lang="en-US" sz="11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11200" b="1" dirty="0" smtClean="0">
                <a:solidFill>
                  <a:prstClr val="white"/>
                </a:solidFill>
                <a:effectLst>
                  <a:outerShdw blurRad="50800" dist="50800" dir="2700000" algn="tl" rotWithShape="0">
                    <a:srgbClr val="000000"/>
                  </a:outerShdw>
                </a:effectLst>
              </a:rPr>
              <a:t>실내에 있는다</a:t>
            </a:r>
            <a:r>
              <a:rPr lang="en-US" altLang="ko-KR" sz="11200" b="1" dirty="0" smtClean="0">
                <a:solidFill>
                  <a:prstClr val="white"/>
                </a:solidFill>
                <a:effectLst>
                  <a:outerShdw blurRad="50800" dist="50800" dir="2700000" algn="tl" rotWithShape="0">
                    <a:srgbClr val="000000"/>
                  </a:outerShdw>
                </a:effectLst>
              </a:rPr>
              <a:t>.</a:t>
            </a:r>
            <a:endParaRPr lang="en-US" sz="11200" b="1" dirty="0" smtClean="0">
              <a:solidFill>
                <a:prstClr val="white"/>
              </a:solidFill>
              <a:effectLst>
                <a:outerShdw blurRad="50800" dist="50800" dir="2700000" algn="tl" rotWithShape="0">
                  <a:srgbClr val="000000"/>
                </a:outerShdw>
              </a:effectLst>
            </a:endParaRPr>
          </a:p>
          <a:p>
            <a:pPr marL="274320" indent="-274320">
              <a:spcBef>
                <a:spcPts val="1200"/>
              </a:spcBef>
              <a:spcAft>
                <a:spcPts val="1200"/>
              </a:spcAft>
              <a:buFont typeface="Arial" pitchFamily="34" charset="0"/>
              <a:buChar char="•"/>
              <a:defRPr/>
            </a:pPr>
            <a:r>
              <a:rPr lang="ko-KR" altLang="en-US" sz="11200" b="1" dirty="0" smtClean="0">
                <a:solidFill>
                  <a:prstClr val="white"/>
                </a:solidFill>
                <a:effectLst>
                  <a:outerShdw blurRad="50800" dist="50800" dir="2700000" algn="tl" rotWithShape="0">
                    <a:srgbClr val="000000"/>
                  </a:outerShdw>
                </a:effectLst>
              </a:rPr>
              <a:t>젖은 천으로 입을 막는다</a:t>
            </a:r>
            <a:r>
              <a:rPr lang="en-US" altLang="ko-KR" sz="11200" b="1" dirty="0" smtClean="0">
                <a:solidFill>
                  <a:prstClr val="white"/>
                </a:solidFill>
                <a:effectLst>
                  <a:outerShdw blurRad="50800" dist="50800" dir="2700000" algn="tl" rotWithShape="0">
                    <a:srgbClr val="000000"/>
                  </a:outerShdw>
                </a:effectLst>
              </a:rPr>
              <a:t>.</a:t>
            </a:r>
            <a:endParaRPr lang="en-US" sz="11200" b="1" dirty="0" smtClean="0">
              <a:solidFill>
                <a:prstClr val="white"/>
              </a:solidFill>
              <a:effectLst>
                <a:outerShdw blurRad="50800" dist="50800" dir="2700000" algn="tl" rotWithShape="0">
                  <a:srgbClr val="000000"/>
                </a:outerShdw>
              </a:effectLst>
            </a:endParaRPr>
          </a:p>
          <a:p>
            <a:pPr marL="274320" indent="-342900">
              <a:spcBef>
                <a:spcPts val="1200"/>
              </a:spcBef>
              <a:spcAft>
                <a:spcPts val="1200"/>
              </a:spcAft>
              <a:buFont typeface="Arial" pitchFamily="34" charset="0"/>
              <a:buChar char="•"/>
              <a:defRPr/>
            </a:pPr>
            <a:endParaRPr lang="en-US" sz="3600" b="1" dirty="0" smtClean="0">
              <a:solidFill>
                <a:prstClr val="white"/>
              </a:solidFill>
              <a:effectLst>
                <a:outerShdw blurRad="50800" dist="50800" dir="2700000" algn="tl" rotWithShape="0">
                  <a:srgbClr val="000000"/>
                </a:outerShdw>
              </a:effectLst>
            </a:endParaRPr>
          </a:p>
        </p:txBody>
      </p:sp>
      <p:pic>
        <p:nvPicPr>
          <p:cNvPr id="7" name="Picture 2" descr="http://www.sedgwickcounty.org/readytorespond/images/shelter_in_place.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1371600"/>
            <a:ext cx="3505200"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lide Number Placeholder 10"/>
          <p:cNvSpPr>
            <a:spLocks noGrp="1"/>
          </p:cNvSpPr>
          <p:nvPr>
            <p:ph type="sldNum" sz="quarter" idx="12"/>
          </p:nvPr>
        </p:nvSpPr>
        <p:spPr/>
        <p:txBody>
          <a:bodyPr/>
          <a:lstStyle/>
          <a:p>
            <a:fld id="{09F307A9-962B-D343-AB25-FB6922D86A32}" type="slidenum">
              <a:rPr lang="en-US" smtClean="0">
                <a:solidFill>
                  <a:prstClr val="white"/>
                </a:solidFill>
              </a:rPr>
              <a:pPr/>
              <a:t>98</a:t>
            </a:fld>
            <a:endParaRPr lang="en-US" dirty="0">
              <a:solidFill>
                <a:prstClr val="white"/>
              </a:solidFill>
            </a:endParaRPr>
          </a:p>
        </p:txBody>
      </p:sp>
    </p:spTree>
    <p:extLst>
      <p:ext uri="{BB962C8B-B14F-4D97-AF65-F5344CB8AC3E}">
        <p14:creationId xmlns:p14="http://schemas.microsoft.com/office/powerpoint/2010/main" val="1351917434"/>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My Documents\FEMA\RUR pictures\hurrica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2514600"/>
            <a:ext cx="6705600" cy="3433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8" name="Title 3"/>
          <p:cNvSpPr>
            <a:spLocks noGrp="1"/>
          </p:cNvSpPr>
          <p:nvPr>
            <p:ph type="ctrTitle"/>
          </p:nvPr>
        </p:nvSpPr>
        <p:spPr>
          <a:xfrm>
            <a:off x="1371600" y="304800"/>
            <a:ext cx="7086600" cy="1905000"/>
          </a:xfrm>
          <a:prstGeom prst="roundRect">
            <a:avLst/>
          </a:prstGeom>
          <a:solidFill>
            <a:schemeClr val="tx2">
              <a:lumMod val="20000"/>
              <a:lumOff val="80000"/>
              <a:alpha val="41000"/>
            </a:schemeClr>
          </a:solidFill>
          <a:ln>
            <a:solidFill>
              <a:schemeClr val="tx1"/>
            </a:solidFill>
          </a:ln>
        </p:spPr>
        <p:txBody>
          <a:bodyPr/>
          <a:lstStyle/>
          <a:p>
            <a:r>
              <a:rPr lang="ko-KR" alt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재난 구조</a:t>
            </a:r>
            <a:endParaRPr lang="en-U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Slide Number Placeholder 5"/>
          <p:cNvSpPr>
            <a:spLocks noGrp="1"/>
          </p:cNvSpPr>
          <p:nvPr>
            <p:ph type="sldNum" sz="quarter" idx="12"/>
          </p:nvPr>
        </p:nvSpPr>
        <p:spPr/>
        <p:txBody>
          <a:bodyPr/>
          <a:lstStyle/>
          <a:p>
            <a:fld id="{09F307A9-962B-D343-AB25-FB6922D86A32}" type="slidenum">
              <a:rPr lang="en-US" smtClean="0">
                <a:solidFill>
                  <a:prstClr val="white"/>
                </a:solidFill>
              </a:rPr>
              <a:pPr/>
              <a:t>99</a:t>
            </a:fld>
            <a:endParaRPr lang="en-US" dirty="0">
              <a:solidFill>
                <a:prstClr val="white"/>
              </a:solidFill>
            </a:endParaRPr>
          </a:p>
        </p:txBody>
      </p:sp>
    </p:spTree>
    <p:extLst>
      <p:ext uri="{BB962C8B-B14F-4D97-AF65-F5344CB8AC3E}">
        <p14:creationId xmlns:p14="http://schemas.microsoft.com/office/powerpoint/2010/main" val="92458351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IDR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Houston Training ver 9 5-29-09 v2</Template>
  <TotalTime>22155</TotalTime>
  <Words>15610</Words>
  <Application>Microsoft Office PowerPoint</Application>
  <PresentationFormat>On-screen Show (4:3)</PresentationFormat>
  <Paragraphs>1953</Paragraphs>
  <Slides>118</Slides>
  <Notes>111</Notes>
  <HiddenSlides>0</HiddenSlides>
  <MMClips>1</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118</vt:i4>
      </vt:variant>
    </vt:vector>
  </HeadingPairs>
  <TitlesOfParts>
    <vt:vector size="128" baseType="lpstr">
      <vt:lpstr>MS PGothic</vt:lpstr>
      <vt:lpstr>맑은 고딕</vt:lpstr>
      <vt:lpstr>Aharoni</vt:lpstr>
      <vt:lpstr>Arial</vt:lpstr>
      <vt:lpstr>Calibri</vt:lpstr>
      <vt:lpstr>Wingdings</vt:lpstr>
      <vt:lpstr>IDR Theme</vt:lpstr>
      <vt:lpstr>1_IDR Theme</vt:lpstr>
      <vt:lpstr>2_IDR Theme</vt:lpstr>
      <vt:lpstr>Acrobat Document</vt:lpstr>
      <vt:lpstr>PowerPoint Presentation</vt:lpstr>
      <vt:lpstr>IDRN 1100</vt:lpstr>
      <vt:lpstr>재난 준비</vt:lpstr>
      <vt:lpstr>IDRN 코스</vt:lpstr>
      <vt:lpstr>목 표</vt:lpstr>
      <vt:lpstr>왜 준비해야 하는가?</vt:lpstr>
      <vt:lpstr>지난 10년 간</vt:lpstr>
      <vt:lpstr>PowerPoint Presentation</vt:lpstr>
      <vt:lpstr>Some Natural Disasters are Increasing</vt:lpstr>
      <vt:lpstr>PowerPoint Presentation</vt:lpstr>
      <vt:lpstr>PowerPoint Presentation</vt:lpstr>
      <vt:lpstr>그런 일이 내게 일어날 리가..</vt:lpstr>
      <vt:lpstr>PowerPoint Presentation</vt:lpstr>
      <vt:lpstr>도움은 언제  오는가?</vt:lpstr>
      <vt:lpstr>도움을 기대하지 말라</vt:lpstr>
      <vt:lpstr>나는 준비되었나?</vt:lpstr>
      <vt:lpstr>준비하라!</vt:lpstr>
      <vt:lpstr>준비하라!</vt:lpstr>
      <vt:lpstr>위험 인지</vt:lpstr>
      <vt:lpstr>재난의 정의는?</vt:lpstr>
      <vt:lpstr>재난의 정의는?</vt:lpstr>
      <vt:lpstr>PowerPoint Presentation</vt:lpstr>
      <vt:lpstr>PowerPoint Presentation</vt:lpstr>
      <vt:lpstr>무엇이 위기를 야기하나?</vt:lpstr>
      <vt:lpstr>영향</vt:lpstr>
      <vt:lpstr>PowerPoint Presentation</vt:lpstr>
      <vt:lpstr>PowerPoint Presentation</vt:lpstr>
      <vt:lpstr>재난 위험 경감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활동 – 위험요인 매핑</vt:lpstr>
      <vt:lpstr>PowerPoint Presentation</vt:lpstr>
      <vt:lpstr>계획 수립</vt:lpstr>
      <vt:lpstr>재난에 대한 심리 상태</vt:lpstr>
      <vt:lpstr>PowerPoint Presentation</vt:lpstr>
      <vt:lpstr>가족 단위 대비 계획</vt:lpstr>
      <vt:lpstr>가족 단위 대비 계획</vt:lpstr>
      <vt:lpstr>EVAC/SIP</vt:lpstr>
      <vt:lpstr>계획을 세워라</vt:lpstr>
      <vt:lpstr>PowerPoint Presentation</vt:lpstr>
      <vt:lpstr>PowerPoint Presentation</vt:lpstr>
      <vt:lpstr>PowerPoint Presentation</vt:lpstr>
      <vt:lpstr>PowerPoint Presentation</vt:lpstr>
      <vt:lpstr>PowerPoint Presentation</vt:lpstr>
      <vt:lpstr>PowerPoint Presentation</vt:lpstr>
      <vt:lpstr>탈출</vt:lpstr>
      <vt:lpstr>응급 처치</vt:lpstr>
      <vt:lpstr>계획 수립</vt:lpstr>
      <vt:lpstr>PowerPoint Presentation</vt:lpstr>
      <vt:lpstr>PowerPoint Presentation</vt:lpstr>
      <vt:lpstr>PowerPoint Presentation</vt:lpstr>
      <vt:lpstr>PowerPoint Presentation</vt:lpstr>
      <vt:lpstr>PowerPoint Presentation</vt:lpstr>
      <vt:lpstr>PowerPoint Presentation</vt:lpstr>
      <vt:lpstr>비상물품 확보</vt:lpstr>
      <vt:lpstr>비상물품 확보</vt:lpstr>
      <vt:lpstr>계획 수립</vt:lpstr>
      <vt:lpstr>활동 – 재난키트  (Go Bag)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모의 활동</vt:lpstr>
      <vt:lpstr>PowerPoint Presentation</vt:lpstr>
      <vt:lpstr>PowerPoint Presentation</vt:lpstr>
      <vt:lpstr>PowerPoint Presentation</vt:lpstr>
      <vt:lpstr>PowerPoint Presentation</vt:lpstr>
      <vt:lpstr>생존</vt:lpstr>
      <vt:lpstr>PowerPoint Presentation</vt:lpstr>
      <vt:lpstr>PowerPoint Presentation</vt:lpstr>
      <vt:lpstr>생존방법</vt:lpstr>
      <vt:lpstr>PowerPoint Presentation</vt:lpstr>
      <vt:lpstr>PowerPoint Presentation</vt:lpstr>
      <vt:lpstr>PowerPoint Presentation</vt:lpstr>
      <vt:lpstr>PowerPoint Presentation</vt:lpstr>
      <vt:lpstr>활동</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vt:lpstr>
      <vt:lpstr>Exercise</vt:lpstr>
      <vt:lpstr>PowerPoint Presentation</vt:lpstr>
      <vt:lpstr>PowerPoint Presentation</vt:lpstr>
      <vt:lpstr>PowerPoint Presentation</vt:lpstr>
      <vt:lpstr>재난 구조</vt:lpstr>
      <vt:lpstr>재난의 순환</vt:lpstr>
      <vt:lpstr>PowerPoint Presentation</vt:lpstr>
      <vt:lpstr>재난은 지역적이다</vt:lpstr>
      <vt:lpstr>   재난 위험 경감에 대한 HFA 권고사항</vt:lpstr>
      <vt:lpstr>계획을 수립하라</vt:lpstr>
      <vt:lpstr>PowerPoint Presentation</vt:lpstr>
      <vt:lpstr>PowerPoint Presentation</vt:lpstr>
      <vt:lpstr>글로벌 재난 구조 인프라</vt:lpstr>
      <vt:lpstr>국제 재난 구조 네트워크 (IDRN)</vt:lpstr>
      <vt:lpstr>국제 재난 구조 네트워크 (IDRN)</vt:lpstr>
      <vt:lpstr>국제 재난 구조 네트워크 (IDRN)</vt:lpstr>
      <vt:lpstr>PowerPoint Presentation</vt:lpstr>
      <vt:lpstr>PowerPoint Presentation</vt:lpstr>
      <vt:lpstr>PowerPoint Presentation</vt:lpstr>
      <vt:lpstr>PowerPoint Presentation</vt:lpstr>
      <vt:lpstr>훈련 참여 국가 및 도시</vt:lpstr>
      <vt:lpstr>PowerPoint Presentation</vt:lpstr>
      <vt:lpstr>PowerPoint Presentation</vt:lpstr>
      <vt:lpstr>PowerPoint Presentation</vt:lpstr>
    </vt:vector>
  </TitlesOfParts>
  <Company>HISG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Test PowerPoint</dc:title>
  <dc:creator>David Bopp</dc:creator>
  <cp:lastModifiedBy>Joseph Lee</cp:lastModifiedBy>
  <cp:revision>744</cp:revision>
  <cp:lastPrinted>2015-03-16T04:24:20Z</cp:lastPrinted>
  <dcterms:created xsi:type="dcterms:W3CDTF">2010-12-27T02:02:39Z</dcterms:created>
  <dcterms:modified xsi:type="dcterms:W3CDTF">2015-03-19T01:33:52Z</dcterms:modified>
</cp:coreProperties>
</file>